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theme/themeOverride1.xml" ContentType="application/vnd.openxmlformats-officedocument.themeOverrid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7.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8.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9.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10.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4"/>
    <p:sldMasterId id="2147483718" r:id="rId5"/>
    <p:sldMasterId id="2147483728" r:id="rId6"/>
    <p:sldMasterId id="2147483748" r:id="rId7"/>
    <p:sldMasterId id="2147483750" r:id="rId8"/>
    <p:sldMasterId id="2147483764" r:id="rId9"/>
    <p:sldMasterId id="2147483784" r:id="rId10"/>
    <p:sldMasterId id="2147483807" r:id="rId11"/>
    <p:sldMasterId id="2147483830" r:id="rId12"/>
    <p:sldMasterId id="2147483850" r:id="rId13"/>
    <p:sldMasterId id="2147483870" r:id="rId14"/>
  </p:sldMasterIdLst>
  <p:notesMasterIdLst>
    <p:notesMasterId r:id="rId43"/>
  </p:notesMasterIdLst>
  <p:handoutMasterIdLst>
    <p:handoutMasterId r:id="rId44"/>
  </p:handoutMasterIdLst>
  <p:sldIdLst>
    <p:sldId id="360" r:id="rId15"/>
    <p:sldId id="361" r:id="rId16"/>
    <p:sldId id="362" r:id="rId17"/>
    <p:sldId id="381" r:id="rId18"/>
    <p:sldId id="363" r:id="rId19"/>
    <p:sldId id="339" r:id="rId20"/>
    <p:sldId id="358" r:id="rId21"/>
    <p:sldId id="364" r:id="rId22"/>
    <p:sldId id="355" r:id="rId23"/>
    <p:sldId id="356" r:id="rId24"/>
    <p:sldId id="377" r:id="rId25"/>
    <p:sldId id="354" r:id="rId26"/>
    <p:sldId id="366" r:id="rId27"/>
    <p:sldId id="345" r:id="rId28"/>
    <p:sldId id="340" r:id="rId29"/>
    <p:sldId id="378" r:id="rId30"/>
    <p:sldId id="379" r:id="rId31"/>
    <p:sldId id="380" r:id="rId32"/>
    <p:sldId id="369" r:id="rId33"/>
    <p:sldId id="370" r:id="rId34"/>
    <p:sldId id="371" r:id="rId35"/>
    <p:sldId id="372" r:id="rId36"/>
    <p:sldId id="373" r:id="rId37"/>
    <p:sldId id="374" r:id="rId38"/>
    <p:sldId id="375" r:id="rId39"/>
    <p:sldId id="376" r:id="rId40"/>
    <p:sldId id="368" r:id="rId41"/>
    <p:sldId id="357" r:id="rId42"/>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7652CA4-9E26-41FF-B6B3-E65221ACB098}">
          <p14:sldIdLst>
            <p14:sldId id="360"/>
            <p14:sldId id="361"/>
          </p14:sldIdLst>
        </p14:section>
        <p14:section name="Motivations and Scenarios" id="{0D474252-4E5A-405C-992D-F85D1F341CD7}">
          <p14:sldIdLst>
            <p14:sldId id="362"/>
            <p14:sldId id="381"/>
            <p14:sldId id="363"/>
            <p14:sldId id="339"/>
            <p14:sldId id="358"/>
          </p14:sldIdLst>
        </p14:section>
        <p14:section name="Migration Approaches" id="{5C928E46-7EA1-4B92-855D-7D0A00DD13DA}">
          <p14:sldIdLst>
            <p14:sldId id="364"/>
            <p14:sldId id="355"/>
            <p14:sldId id="356"/>
            <p14:sldId id="377"/>
            <p14:sldId id="354"/>
          </p14:sldIdLst>
        </p14:section>
        <p14:section name="SharePoint Farm Architectures" id="{C938A6A7-DDFA-4A01-B535-F6C75B23B606}">
          <p14:sldIdLst>
            <p14:sldId id="366"/>
            <p14:sldId id="345"/>
            <p14:sldId id="340"/>
            <p14:sldId id="378"/>
            <p14:sldId id="379"/>
            <p14:sldId id="380"/>
          </p14:sldIdLst>
        </p14:section>
        <p14:section name="Automation" id="{B70D1418-5018-49C6-8079-CC3F09C092BB}">
          <p14:sldIdLst>
            <p14:sldId id="369"/>
            <p14:sldId id="370"/>
            <p14:sldId id="371"/>
            <p14:sldId id="372"/>
            <p14:sldId id="373"/>
            <p14:sldId id="374"/>
            <p14:sldId id="375"/>
            <p14:sldId id="376"/>
          </p14:sldIdLst>
        </p14:section>
        <p14:section name="Closing" id="{3FD8FD23-CADC-48AD-9FF7-9DFEBEF066CB}">
          <p14:sldIdLst>
            <p14:sldId id="368"/>
            <p14:sldId id="357"/>
          </p14:sldIdLst>
        </p14:section>
      </p14:sectionLst>
    </p:ext>
    <p:ext uri="{EFAFB233-063F-42B5-8137-9DF3F51BA10A}">
      <p15:sldGuideLst xmlns:p15="http://schemas.microsoft.com/office/powerpoint/2012/main">
        <p15:guide id="1" orient="horz" pos="144">
          <p15:clr>
            <a:srgbClr val="A4A3A4"/>
          </p15:clr>
        </p15:guide>
        <p15:guide id="2" orient="horz" pos="1200">
          <p15:clr>
            <a:srgbClr val="A4A3A4"/>
          </p15:clr>
        </p15:guide>
        <p15:guide id="3" orient="horz" pos="2736">
          <p15:clr>
            <a:srgbClr val="A4A3A4"/>
          </p15:clr>
        </p15:guide>
        <p15:guide id="4" orient="horz" pos="4176">
          <p15:clr>
            <a:srgbClr val="A4A3A4"/>
          </p15:clr>
        </p15:guide>
        <p15:guide id="5" orient="horz" pos="1488">
          <p15:clr>
            <a:srgbClr val="A4A3A4"/>
          </p15:clr>
        </p15:guide>
        <p15:guide id="6" orient="horz" pos="912">
          <p15:clr>
            <a:srgbClr val="A4A3A4"/>
          </p15:clr>
        </p15:guide>
        <p15:guide id="7" pos="3839">
          <p15:clr>
            <a:srgbClr val="A4A3A4"/>
          </p15:clr>
        </p15:guide>
        <p15:guide id="8" pos="327">
          <p15:clr>
            <a:srgbClr val="A4A3A4"/>
          </p15:clr>
        </p15:guide>
        <p15:guide id="9" pos="1190">
          <p15:clr>
            <a:srgbClr val="A4A3A4"/>
          </p15:clr>
        </p15:guide>
        <p15:guide id="10" pos="7350">
          <p15:clr>
            <a:srgbClr val="A4A3A4"/>
          </p15:clr>
        </p15:guide>
        <p15:guide id="11" pos="7063">
          <p15:clr>
            <a:srgbClr val="A4A3A4"/>
          </p15:clr>
        </p15:guide>
        <p15:guide id="12" pos="61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ah LaNasa" initials="ML [2]" lastIdx="1" clrIdx="0">
    <p:extLst>
      <p:ext uri="{19B8F6BF-5375-455C-9EA6-DF929625EA0E}">
        <p15:presenceInfo xmlns:p15="http://schemas.microsoft.com/office/powerpoint/2012/main" userId="2ce0773f97f1453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FFFFFF"/>
    <a:srgbClr val="000000"/>
    <a:srgbClr val="429A16"/>
    <a:srgbClr val="F8F57B"/>
    <a:srgbClr val="59D01E"/>
    <a:srgbClr val="ACE58F"/>
    <a:srgbClr val="292929"/>
    <a:srgbClr val="333333"/>
    <a:srgbClr val="F6AE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66" autoAdjust="0"/>
    <p:restoredTop sz="74031" autoAdjust="0"/>
  </p:normalViewPr>
  <p:slideViewPr>
    <p:cSldViewPr>
      <p:cViewPr varScale="1">
        <p:scale>
          <a:sx n="95" d="100"/>
          <a:sy n="95" d="100"/>
        </p:scale>
        <p:origin x="1302" y="72"/>
      </p:cViewPr>
      <p:guideLst>
        <p:guide orient="horz" pos="144"/>
        <p:guide orient="horz" pos="1200"/>
        <p:guide orient="horz" pos="2736"/>
        <p:guide orient="horz" pos="4176"/>
        <p:guide orient="horz" pos="1488"/>
        <p:guide orient="horz" pos="912"/>
        <p:guide pos="3839"/>
        <p:guide pos="327"/>
        <p:guide pos="1190"/>
        <p:guide pos="7350"/>
        <p:guide pos="7063"/>
        <p:guide pos="611"/>
      </p:guideLst>
    </p:cSldViewPr>
  </p:slideViewPr>
  <p:notesTextViewPr>
    <p:cViewPr>
      <p:scale>
        <a:sx n="100" d="100"/>
        <a:sy n="100" d="100"/>
      </p:scale>
      <p:origin x="0" y="0"/>
    </p:cViewPr>
  </p:notesTextViewPr>
  <p:sorterViewPr>
    <p:cViewPr>
      <p:scale>
        <a:sx n="66" d="100"/>
        <a:sy n="66" d="100"/>
      </p:scale>
      <p:origin x="0" y="-1032"/>
    </p:cViewPr>
  </p:sorterViewPr>
  <p:notesViewPr>
    <p:cSldViewPr showGuides="1">
      <p:cViewPr varScale="1">
        <p:scale>
          <a:sx n="81" d="100"/>
          <a:sy n="81" d="100"/>
        </p:scale>
        <p:origin x="-315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3" Type="http://schemas.openxmlformats.org/officeDocument/2006/relationships/customXml" Target="../customXml/item3.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slide" Target="slides/slide15.xml"/><Relationship Id="rId41"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Master" Target="slideMasters/slideMaster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solidFill>
                  <a:schemeClr val="tx1">
                    <a:alpha val="99000"/>
                  </a:schemeClr>
                </a:solidFill>
                <a:latin typeface="Segoe UI" pitchFamily="34" charset="0"/>
              </a:rPr>
              <a:t>TechEd</a:t>
            </a:r>
            <a:r>
              <a:rPr lang="en-US" dirty="0" smtClean="0">
                <a:solidFill>
                  <a:schemeClr val="tx1">
                    <a:alpha val="99000"/>
                  </a:schemeClr>
                </a:solidFill>
                <a:latin typeface="Segoe UI" pitchFamily="34" charset="0"/>
              </a:rPr>
              <a:t> 2012</a:t>
            </a:r>
            <a:endParaRPr lang="en-US" dirty="0">
              <a:solidFill>
                <a:schemeClr val="tx1">
                  <a:alpha val="99000"/>
                </a:schemeClr>
              </a:solidFill>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solidFill>
                  <a:schemeClr val="tx1">
                    <a:alpha val="99000"/>
                  </a:schemeClr>
                </a:solidFill>
                <a:latin typeface="Segoe UI" pitchFamily="34" charset="0"/>
              </a:rPr>
              <a:pPr/>
              <a:t>2/20/2013</a:t>
            </a:fld>
            <a:endParaRPr lang="en-US" dirty="0">
              <a:solidFill>
                <a:schemeClr val="tx1">
                  <a:alpha val="99000"/>
                </a:schemeClr>
              </a:solidFill>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chemeClr val="tx1">
                    <a:alpha val="99000"/>
                  </a:schemeClr>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smtClean="0">
                <a:solidFill>
                  <a:schemeClr val="tx1">
                    <a:alpha val="99000"/>
                  </a:schemeClr>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chemeClr val="tx1">
                    <a:alpha val="99000"/>
                  </a:schemeClr>
                </a:solidFill>
                <a:latin typeface="Segoe UI" pitchFamily="34" charset="0"/>
              </a:rPr>
            </a:br>
            <a:r>
              <a:rPr lang="en-US" sz="500" dirty="0" smtClean="0">
                <a:solidFill>
                  <a:schemeClr val="tx1">
                    <a:alpha val="99000"/>
                  </a:schemeClr>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solidFill>
                  <a:schemeClr val="tx1">
                    <a:alpha val="99000"/>
                  </a:schemeClr>
                </a:solidFill>
                <a:latin typeface="Segoe UI" pitchFamily="34" charset="0"/>
              </a:rPr>
              <a:pPr/>
              <a:t>‹#›</a:t>
            </a:fld>
            <a:endParaRPr lang="en-US" dirty="0">
              <a:solidFill>
                <a:schemeClr val="tx1">
                  <a:alpha val="99000"/>
                </a:schemeClr>
              </a:solidFill>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alpha val="99000"/>
                  </a:schemeClr>
                </a:solidFill>
                <a:latin typeface="Segoe UI" pitchFamily="34" charset="0"/>
              </a:defRPr>
            </a:lvl1pPr>
          </a:lstStyle>
          <a:p>
            <a:r>
              <a:rPr lang="en-US" smtClean="0"/>
              <a:t>TechEd 2012</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alpha val="99000"/>
                  </a:schemeClr>
                </a:solidFill>
                <a:latin typeface="Segoe UI" pitchFamily="34" charset="0"/>
              </a:defRPr>
            </a:lvl1pPr>
          </a:lstStyle>
          <a:p>
            <a:fld id="{7C3FBCD4-166E-446F-AF18-7D4A0CF9AEF6}" type="datetimeFigureOut">
              <a:rPr lang="en-US" smtClean="0"/>
              <a:pPr/>
              <a:t>2/20/2013</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solidFill>
                  <a:schemeClr val="tx1">
                    <a:alpha val="99000"/>
                  </a:schemeClr>
                </a:solidFill>
                <a:latin typeface="Segoe" pitchFamily="34" charset="0"/>
              </a:defRPr>
            </a:lvl1pPr>
          </a:lstStyle>
          <a:p>
            <a:r>
              <a:rPr lang="en-US" dirty="0" smtClean="0">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latin typeface="Segoe UI" pitchFamily="34" charset="0"/>
              </a:rPr>
            </a:br>
            <a:r>
              <a:rPr lang="en-US" dirty="0" smtClean="0">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solidFill>
                  <a:schemeClr val="tx1">
                    <a:alpha val="99000"/>
                  </a:schemeClr>
                </a:solidFill>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alpha val="99000"/>
          </a:schemeClr>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24290116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69172E-B92E-4064-85D5-FF16863C544D}" type="slidenum">
              <a:rPr lang="en-US" smtClean="0"/>
              <a:t>16</a:t>
            </a:fld>
            <a:endParaRPr lang="en-US"/>
          </a:p>
        </p:txBody>
      </p:sp>
    </p:spTree>
    <p:extLst>
      <p:ext uri="{BB962C8B-B14F-4D97-AF65-F5344CB8AC3E}">
        <p14:creationId xmlns:p14="http://schemas.microsoft.com/office/powerpoint/2010/main" val="2268380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9402CCA4-2ACC-4E01-9714-01D553E16950}" type="slidenum">
              <a:rPr lang="nl-NL" smtClean="0"/>
              <a:t>17</a:t>
            </a:fld>
            <a:endParaRPr lang="nl-NL"/>
          </a:p>
        </p:txBody>
      </p:sp>
    </p:spTree>
    <p:extLst>
      <p:ext uri="{BB962C8B-B14F-4D97-AF65-F5344CB8AC3E}">
        <p14:creationId xmlns:p14="http://schemas.microsoft.com/office/powerpoint/2010/main" val="22294319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27098337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69172E-B92E-4064-85D5-FF16863C544D}" type="slidenum">
              <a:rPr lang="en-US" smtClean="0"/>
              <a:t>21</a:t>
            </a:fld>
            <a:endParaRPr lang="en-US"/>
          </a:p>
        </p:txBody>
      </p:sp>
    </p:spTree>
    <p:extLst>
      <p:ext uri="{BB962C8B-B14F-4D97-AF65-F5344CB8AC3E}">
        <p14:creationId xmlns:p14="http://schemas.microsoft.com/office/powerpoint/2010/main" val="36636968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14300" indent="-114300" eaLnBrk="1" hangingPunct="1">
              <a:spcBef>
                <a:spcPct val="0"/>
              </a:spcBef>
              <a:buFont typeface="Wingdings" pitchFamily="2" charset="2"/>
              <a:buNone/>
            </a:pPr>
            <a:endParaRPr lang="en-US" dirty="0"/>
          </a:p>
        </p:txBody>
      </p:sp>
      <p:sp>
        <p:nvSpPr>
          <p:cNvPr id="8" name="Date Placeholder 7"/>
          <p:cNvSpPr>
            <a:spLocks noGrp="1"/>
          </p:cNvSpPr>
          <p:nvPr>
            <p:ph type="dt" idx="10"/>
          </p:nvPr>
        </p:nvSpPr>
        <p:spPr/>
        <p:txBody>
          <a:bodyPr/>
          <a:lstStyle/>
          <a:p>
            <a:fld id="{4E52F265-F367-4F41-8133-621F21EFA5ED}" type="datetime1">
              <a:rPr lang="en-US" smtClean="0"/>
              <a:pPr/>
              <a:t>2/20/2013</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27</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2236052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a:t>
            </a:fld>
            <a:endParaRPr lang="en-US" dirty="0"/>
          </a:p>
        </p:txBody>
      </p:sp>
    </p:spTree>
    <p:extLst>
      <p:ext uri="{BB962C8B-B14F-4D97-AF65-F5344CB8AC3E}">
        <p14:creationId xmlns:p14="http://schemas.microsoft.com/office/powerpoint/2010/main" val="707833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900" b="1" dirty="0" smtClean="0"/>
              <a:t>Agility:</a:t>
            </a:r>
            <a:r>
              <a:rPr lang="en-US" sz="900" dirty="0" smtClean="0"/>
              <a:t> The first factor driving adoption of cloud computing is agility</a:t>
            </a:r>
            <a:r>
              <a:rPr lang="en-US" sz="900" b="1" dirty="0" smtClean="0"/>
              <a:t>.</a:t>
            </a:r>
            <a:r>
              <a:rPr lang="en-US" sz="900" dirty="0" smtClean="0"/>
              <a:t> Cloud computing speeds up an organization’s ability to capitalize on new opportunities and to respond to changes in business demand. Applications can be deployed much faster and more efficiently, and solutions can be delivered to end users nearly anywhere, at any time, across devices, and in ways that are both secure and manageable. Also, with cloud computing, all of the IT infrastructure that an organization needs to operate quickly and efficiently is available at the “flip of a switch.” So, the next time the marketing department launches a campaign without first telling anybody, the organization’s website is much less likely to go down. The public or private cloud environment can quickly scale up or down to meet spikes in demand.</a:t>
            </a:r>
          </a:p>
          <a:p>
            <a:endParaRPr lang="en-US" sz="900" dirty="0" smtClean="0"/>
          </a:p>
          <a:p>
            <a:r>
              <a:rPr lang="en-US" sz="900" b="1" dirty="0" smtClean="0"/>
              <a:t>Focus: </a:t>
            </a:r>
            <a:r>
              <a:rPr lang="en-US" sz="900" dirty="0" smtClean="0"/>
              <a:t>The second factor driving adoption of cloud computing is focus</a:t>
            </a:r>
            <a:r>
              <a:rPr lang="en-US" sz="900" dirty="0" smtClean="0">
                <a:cs typeface="Arial"/>
              </a:rPr>
              <a:t>—the </a:t>
            </a:r>
            <a:r>
              <a:rPr lang="en-US" sz="900" dirty="0" smtClean="0"/>
              <a:t>ability to focus on improving the success of a business through better IT. Put another way, a business can focus more on innovation and less on infrastructure. </a:t>
            </a:r>
          </a:p>
          <a:p>
            <a:endParaRPr lang="en-US" sz="900" dirty="0" smtClean="0"/>
          </a:p>
          <a:p>
            <a:r>
              <a:rPr lang="en-US" sz="900" dirty="0" smtClean="0"/>
              <a:t>Today, the typical IT department spends most of its time and money on maintenance and operations. Cloud computing enables IT departments to cut those costs down dramatically. Infrastructure is abstracted and resources are pooled, so IT runs more like a utility than a collection of complicated (and often fragile) software and hardware systems. When you can pay more attention to ideas than IT complexity, you add a new kind of value to the business. </a:t>
            </a:r>
          </a:p>
          <a:p>
            <a:r>
              <a:rPr lang="en-US" sz="900" dirty="0" smtClean="0"/>
              <a:t>IT staff that were dedicated to maintenance</a:t>
            </a:r>
            <a:r>
              <a:rPr lang="en-US" sz="900" baseline="0" dirty="0" smtClean="0"/>
              <a:t> tasks such as operating system and application updates, or hardware management,</a:t>
            </a:r>
            <a:r>
              <a:rPr lang="en-US" sz="900" dirty="0" smtClean="0"/>
              <a:t> </a:t>
            </a:r>
            <a:r>
              <a:rPr lang="en-US" sz="900" baseline="0" dirty="0" smtClean="0"/>
              <a:t>can now be transitioned to more innovative and strategic roles within your </a:t>
            </a:r>
            <a:r>
              <a:rPr lang="en-US" sz="900" dirty="0" smtClean="0"/>
              <a:t>the </a:t>
            </a:r>
            <a:r>
              <a:rPr lang="en-US" sz="900" baseline="0" dirty="0" smtClean="0"/>
              <a:t>IT organization.</a:t>
            </a:r>
            <a:endParaRPr lang="en-US" sz="900" dirty="0" smtClean="0"/>
          </a:p>
          <a:p>
            <a:endParaRPr lang="en-US" sz="900" dirty="0" smtClean="0"/>
          </a:p>
          <a:p>
            <a:r>
              <a:rPr lang="en-US" sz="900" b="1" dirty="0" smtClean="0"/>
              <a:t>Economics: </a:t>
            </a:r>
            <a:r>
              <a:rPr lang="en-US" sz="900" dirty="0" smtClean="0"/>
              <a:t>The third factor driving adoption of cloud computing is economics. Economically, cloud computing lowers </a:t>
            </a:r>
            <a:r>
              <a:rPr lang="en-US" sz="900" u="none" dirty="0" smtClean="0"/>
              <a:t>the cost </a:t>
            </a:r>
            <a:r>
              <a:rPr lang="en-US" sz="900" dirty="0" smtClean="0"/>
              <a:t>of delivering IT and </a:t>
            </a:r>
            <a:r>
              <a:rPr lang="en-US" sz="900" u="none" dirty="0" smtClean="0"/>
              <a:t>increasing the utilization and efficiency of your data center. </a:t>
            </a:r>
            <a:r>
              <a:rPr lang="en-US" sz="900" dirty="0" smtClean="0"/>
              <a:t>Delivery costs go down, because with cloud computing applications and resources become self-service , and usage of those resources becomes measurable in new and very precise ways. </a:t>
            </a:r>
          </a:p>
          <a:p>
            <a:pPr indent="0">
              <a:spcBef>
                <a:spcPts val="1200"/>
              </a:spcBef>
              <a:buNone/>
            </a:pPr>
            <a:r>
              <a:rPr lang="en-US" sz="900" dirty="0" smtClean="0"/>
              <a:t>Hardware utilization also increases because infrastructure resources (storage, computer, and network) are now pooled and abstracted. So, for example, when a self-service application is finished, the server and storage resources it used will go back into the pool. The environment is highly automated, so systems are always at work. </a:t>
            </a:r>
          </a:p>
          <a:p>
            <a:endParaRPr lang="en-US" sz="900" dirty="0" smtClean="0"/>
          </a:p>
          <a:p>
            <a:endParaRPr lang="en-US" sz="900" dirty="0" smtClean="0"/>
          </a:p>
          <a:p>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2806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endParaRPr lang="en-US" dirty="0" smtClean="0"/>
          </a:p>
          <a:p>
            <a:endParaRPr lang="en-US" dirty="0" smtClean="0"/>
          </a:p>
          <a:p>
            <a:r>
              <a:rPr lang="en-US" b="1" dirty="0" smtClean="0"/>
              <a:t>Speaking</a:t>
            </a:r>
            <a:r>
              <a:rPr lang="en-US" b="1" baseline="0" dirty="0" smtClean="0"/>
              <a:t> Points:</a:t>
            </a:r>
          </a:p>
          <a:p>
            <a:pPr marL="285750" indent="-285750">
              <a:buFont typeface="Arial" panose="020B0604020202020204" pitchFamily="34" charset="0"/>
              <a:buChar char="•"/>
            </a:pPr>
            <a:r>
              <a:rPr lang="en-US" b="0" dirty="0" smtClean="0"/>
              <a:t>Blah</a:t>
            </a:r>
          </a:p>
          <a:p>
            <a:pPr marL="0" indent="0">
              <a:buFont typeface="Arial" panose="020B0604020202020204" pitchFamily="34" charset="0"/>
              <a:buNone/>
            </a:pPr>
            <a:endParaRPr lang="en-US" b="1" dirty="0" smtClean="0"/>
          </a:p>
          <a:p>
            <a:r>
              <a:rPr lang="en-US" b="1" dirty="0" smtClean="0"/>
              <a:t>Transition:</a:t>
            </a:r>
          </a:p>
          <a:p>
            <a:pPr marL="171450" indent="-171450">
              <a:buFont typeface="Arial" pitchFamily="34" charset="0"/>
              <a:buChar char="•"/>
            </a:pPr>
            <a:r>
              <a:rPr lang="en-US" dirty="0" smtClean="0"/>
              <a:t>Blah</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alpha val="99000"/>
                  </a:prstClr>
                </a:solidFill>
              </a:rPr>
              <a:pPr/>
              <a:t>8</a:t>
            </a:fld>
            <a:endParaRPr lang="en-US" dirty="0">
              <a:solidFill>
                <a:prstClr val="black">
                  <a:alpha val="99000"/>
                </a:prstClr>
              </a:solidFill>
            </a:endParaRPr>
          </a:p>
        </p:txBody>
      </p:sp>
    </p:spTree>
    <p:extLst>
      <p:ext uri="{BB962C8B-B14F-4D97-AF65-F5344CB8AC3E}">
        <p14:creationId xmlns:p14="http://schemas.microsoft.com/office/powerpoint/2010/main" val="1966379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486849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essentially two ways of migrating an application to the cloud.</a:t>
            </a:r>
          </a:p>
          <a:p>
            <a:endParaRPr lang="en-US" baseline="0" dirty="0" smtClean="0"/>
          </a:p>
          <a:p>
            <a:r>
              <a:rPr lang="en-US" baseline="0" dirty="0" smtClean="0"/>
              <a:t>The first is to attempt to migrate an entire existing virtual machine. For Hyper-V users this involves uploading the VHD(s) and then configuring a virtual machine to use the disks. </a:t>
            </a:r>
          </a:p>
          <a:p>
            <a:r>
              <a:rPr lang="en-US" baseline="0" dirty="0" smtClean="0"/>
              <a:t>For non-Hyper-V users this means finding a method of converting either their running machine to a VHD OR their current virtualization format to VHD. Many solutions exist to both.</a:t>
            </a:r>
          </a:p>
          <a:p>
            <a:endParaRPr lang="en-US" baseline="0" dirty="0" smtClean="0"/>
          </a:p>
          <a:p>
            <a:r>
              <a:rPr lang="en-US" baseline="0" dirty="0" smtClean="0"/>
              <a:t>The second option comes down to configuring and booting the VM in the cloud directly. Uploading the application and data via Windows Azure storage and configuring the VMs. </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517082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69172E-B92E-4064-85D5-FF16863C544D}" type="slidenum">
              <a:rPr lang="en-US" smtClean="0"/>
              <a:t>11</a:t>
            </a:fld>
            <a:endParaRPr lang="en-US"/>
          </a:p>
        </p:txBody>
      </p:sp>
    </p:spTree>
    <p:extLst>
      <p:ext uri="{BB962C8B-B14F-4D97-AF65-F5344CB8AC3E}">
        <p14:creationId xmlns:p14="http://schemas.microsoft.com/office/powerpoint/2010/main" val="1625313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making the leap into the cloud</a:t>
            </a:r>
            <a:r>
              <a:rPr lang="en-US" baseline="0" dirty="0" smtClean="0"/>
              <a:t> the workload or application will need to be analyzed.</a:t>
            </a:r>
          </a:p>
          <a:p>
            <a:endParaRPr lang="en-US" baseline="0" dirty="0" smtClean="0"/>
          </a:p>
          <a:p>
            <a:r>
              <a:rPr lang="en-US" baseline="0" dirty="0" smtClean="0"/>
              <a:t>Software requirements? </a:t>
            </a:r>
          </a:p>
          <a:p>
            <a:r>
              <a:rPr lang="en-US" baseline="0" dirty="0" smtClean="0"/>
              <a:t>Older versions of Windows Server such as 2003 are not officially supported in the cloud. If the OS is not 64 bit it will not work at all.</a:t>
            </a:r>
          </a:p>
          <a:p>
            <a:endParaRPr lang="en-US" baseline="0" dirty="0" smtClean="0"/>
          </a:p>
          <a:p>
            <a:r>
              <a:rPr lang="en-US" dirty="0" smtClean="0"/>
              <a:t>Hardware requirements – if</a:t>
            </a:r>
            <a:r>
              <a:rPr lang="en-US" baseline="0" dirty="0" smtClean="0"/>
              <a:t> the application in question requires on hardware based drivers such as thumbprint scanners, multiple network cards, or any other device not available in the cloud.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742766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endParaRPr lang="en-US" dirty="0" smtClean="0"/>
          </a:p>
          <a:p>
            <a:endParaRPr lang="en-US" dirty="0" smtClean="0"/>
          </a:p>
          <a:p>
            <a:r>
              <a:rPr lang="en-US" b="1" dirty="0" smtClean="0"/>
              <a:t>Speaking</a:t>
            </a:r>
            <a:r>
              <a:rPr lang="en-US" b="1" baseline="0" dirty="0" smtClean="0"/>
              <a:t> Points:</a:t>
            </a:r>
          </a:p>
          <a:p>
            <a:pPr marL="285750" indent="-285750">
              <a:buFont typeface="Arial" panose="020B0604020202020204" pitchFamily="34" charset="0"/>
              <a:buChar char="•"/>
            </a:pPr>
            <a:r>
              <a:rPr lang="en-US" b="0" dirty="0" smtClean="0"/>
              <a:t>Blah</a:t>
            </a:r>
          </a:p>
          <a:p>
            <a:pPr marL="0" indent="0">
              <a:buFont typeface="Arial" panose="020B0604020202020204" pitchFamily="34" charset="0"/>
              <a:buNone/>
            </a:pPr>
            <a:endParaRPr lang="en-US" b="1" dirty="0" smtClean="0"/>
          </a:p>
          <a:p>
            <a:r>
              <a:rPr lang="en-US" b="1" dirty="0" smtClean="0"/>
              <a:t>Transition:</a:t>
            </a:r>
          </a:p>
          <a:p>
            <a:pPr marL="171450" indent="-171450">
              <a:buFont typeface="Arial" pitchFamily="34" charset="0"/>
              <a:buChar char="•"/>
            </a:pPr>
            <a:r>
              <a:rPr lang="en-US" dirty="0" smtClean="0"/>
              <a:t>Blah</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alpha val="99000"/>
                  </a:prstClr>
                </a:solidFill>
              </a:rPr>
              <a:pPr/>
              <a:t>13</a:t>
            </a:fld>
            <a:endParaRPr lang="en-US" dirty="0">
              <a:solidFill>
                <a:prstClr val="black">
                  <a:alpha val="99000"/>
                </a:prstClr>
              </a:solidFill>
            </a:endParaRPr>
          </a:p>
        </p:txBody>
      </p:sp>
    </p:spTree>
    <p:extLst>
      <p:ext uri="{BB962C8B-B14F-4D97-AF65-F5344CB8AC3E}">
        <p14:creationId xmlns:p14="http://schemas.microsoft.com/office/powerpoint/2010/main" val="31599166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jpg"/><Relationship Id="rId1" Type="http://schemas.openxmlformats.org/officeDocument/2006/relationships/slideMaster" Target="../slideMasters/slideMaster8.xml"/><Relationship Id="rId4" Type="http://schemas.microsoft.com/office/2007/relationships/hdphoto" Target="../media/hdphoto7.wdp"/></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jpg"/><Relationship Id="rId1" Type="http://schemas.openxmlformats.org/officeDocument/2006/relationships/slideMaster" Target="../slideMasters/slideMaster8.xml"/><Relationship Id="rId6" Type="http://schemas.microsoft.com/office/2007/relationships/hdphoto" Target="../media/hdphoto4.wdp"/><Relationship Id="rId5" Type="http://schemas.openxmlformats.org/officeDocument/2006/relationships/image" Target="../media/image18.png"/><Relationship Id="rId4" Type="http://schemas.microsoft.com/office/2007/relationships/hdphoto" Target="../media/hdphoto8.wdp"/></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5.emf"/><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Master" Target="../slideMasters/slideMaster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9.xml"/><Relationship Id="rId4" Type="http://schemas.microsoft.com/office/2007/relationships/hdphoto" Target="../media/hdphoto2.wdp"/></Relationships>
</file>

<file path=ppt/slideLayouts/_rels/slideLayout1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9.png"/><Relationship Id="rId4" Type="http://schemas.microsoft.com/office/2007/relationships/hdphoto" Target="../media/hdphoto3.wdp"/></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1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9.png"/><Relationship Id="rId4" Type="http://schemas.microsoft.com/office/2007/relationships/hdphoto" Target="../media/hdphoto3.wdp"/></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10.xml"/><Relationship Id="rId4" Type="http://schemas.openxmlformats.org/officeDocument/2006/relationships/image" Target="../media/image33.pn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jpg"/><Relationship Id="rId1" Type="http://schemas.openxmlformats.org/officeDocument/2006/relationships/slideMaster" Target="../slideMasters/slideMaster11.xml"/><Relationship Id="rId4" Type="http://schemas.openxmlformats.org/officeDocument/2006/relationships/image" Target="../media/image37.pn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0.jpg"/><Relationship Id="rId1" Type="http://schemas.openxmlformats.org/officeDocument/2006/relationships/slideMaster" Target="../slideMasters/slideMaster11.xml"/><Relationship Id="rId4" Type="http://schemas.openxmlformats.org/officeDocument/2006/relationships/image" Target="../media/image35.pn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jpg"/><Relationship Id="rId1" Type="http://schemas.openxmlformats.org/officeDocument/2006/relationships/slideMaster" Target="../slideMasters/slideMaster11.xml"/><Relationship Id="rId4" Type="http://schemas.openxmlformats.org/officeDocument/2006/relationships/image" Target="../media/image37.pn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2.jpg"/><Relationship Id="rId1" Type="http://schemas.openxmlformats.org/officeDocument/2006/relationships/slideMaster" Target="../slideMasters/slideMaster11.xml"/><Relationship Id="rId4" Type="http://schemas.openxmlformats.org/officeDocument/2006/relationships/image" Target="../media/image3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3.jpg"/><Relationship Id="rId1" Type="http://schemas.openxmlformats.org/officeDocument/2006/relationships/slideMaster" Target="../slideMasters/slideMaster11.xml"/><Relationship Id="rId4" Type="http://schemas.openxmlformats.org/officeDocument/2006/relationships/image" Target="../media/image35.png"/></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4.jpg"/><Relationship Id="rId1" Type="http://schemas.openxmlformats.org/officeDocument/2006/relationships/slideMaster" Target="../slideMasters/slideMaster11.xml"/><Relationship Id="rId4" Type="http://schemas.openxmlformats.org/officeDocument/2006/relationships/image" Target="../media/image37.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 Id="rId5" Type="http://schemas.openxmlformats.org/officeDocument/2006/relationships/image" Target="../media/image3.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9.png"/><Relationship Id="rId4" Type="http://schemas.microsoft.com/office/2007/relationships/hdphoto" Target="../media/hdphoto3.wdp"/></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5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9.png"/><Relationship Id="rId4" Type="http://schemas.microsoft.com/office/2007/relationships/hdphoto" Target="../media/hdphoto3.wdp"/></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jpg"/><Relationship Id="rId1" Type="http://schemas.openxmlformats.org/officeDocument/2006/relationships/slideMaster" Target="../slideMasters/slideMaster7.xml"/><Relationship Id="rId4" Type="http://schemas.microsoft.com/office/2007/relationships/hdphoto" Target="../media/hdphoto4.wdp"/></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slideMaster" Target="../slideMasters/slideMaster7.xml"/><Relationship Id="rId4" Type="http://schemas.microsoft.com/office/2007/relationships/hdphoto" Target="../media/hdphoto5.wdp"/></Relationships>
</file>

<file path=ppt/slideLayouts/_rels/slideLayout7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9.png"/><Relationship Id="rId1" Type="http://schemas.openxmlformats.org/officeDocument/2006/relationships/slideMaster" Target="../slideMasters/slideMaster7.xml"/><Relationship Id="rId5" Type="http://schemas.microsoft.com/office/2007/relationships/hdphoto" Target="../media/hdphoto6.wdp"/><Relationship Id="rId4" Type="http://schemas.openxmlformats.org/officeDocument/2006/relationships/image" Target="../media/image20.png"/></Relationships>
</file>

<file path=ppt/slideLayouts/_rels/slideLayout7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jpg"/><Relationship Id="rId1" Type="http://schemas.openxmlformats.org/officeDocument/2006/relationships/slideMaster" Target="../slideMasters/slideMaster7.xml"/><Relationship Id="rId4" Type="http://schemas.microsoft.com/office/2007/relationships/hdphoto" Target="../media/hdphoto7.wdp"/></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jpg"/><Relationship Id="rId1" Type="http://schemas.openxmlformats.org/officeDocument/2006/relationships/slideMaster" Target="../slideMasters/slideMaster7.xml"/><Relationship Id="rId6" Type="http://schemas.microsoft.com/office/2007/relationships/hdphoto" Target="../media/hdphoto4.wdp"/><Relationship Id="rId5" Type="http://schemas.openxmlformats.org/officeDocument/2006/relationships/image" Target="../media/image18.png"/><Relationship Id="rId4" Type="http://schemas.microsoft.com/office/2007/relationships/hdphoto" Target="../media/hdphoto8.wdp"/></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5.emf"/><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Master" Target="../slideMasters/slideMaster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jpg"/><Relationship Id="rId1" Type="http://schemas.openxmlformats.org/officeDocument/2006/relationships/slideMaster" Target="../slideMasters/slideMaster8.xml"/><Relationship Id="rId4" Type="http://schemas.microsoft.com/office/2007/relationships/hdphoto" Target="../media/hdphoto4.wdp"/></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slideMaster" Target="../slideMasters/slideMaster8.xml"/><Relationship Id="rId4" Type="http://schemas.microsoft.com/office/2007/relationships/hdphoto" Target="../media/hdphoto5.wdp"/></Relationships>
</file>

<file path=ppt/slideLayouts/_rels/slideLayout9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9.png"/><Relationship Id="rId1" Type="http://schemas.openxmlformats.org/officeDocument/2006/relationships/slideMaster" Target="../slideMasters/slideMaster8.xml"/><Relationship Id="rId5" Type="http://schemas.microsoft.com/office/2007/relationships/hdphoto" Target="../media/hdphoto6.wdp"/><Relationship Id="rId4" Type="http://schemas.openxmlformats.org/officeDocument/2006/relationships/image" Target="../media/image20.png"/></Relationships>
</file>

<file path=ppt/slideLayouts/_rels/slideLayout9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4010026" y="3187136"/>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6" name="Arrow Bar"/>
          <p:cNvSpPr/>
          <p:nvPr userDrawn="1"/>
        </p:nvSpPr>
        <p:spPr bwMode="auto">
          <a:xfrm>
            <a:off x="4010025" y="1514475"/>
            <a:ext cx="7162800"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27" name="Left Mask"/>
          <p:cNvSpPr/>
          <p:nvPr userDrawn="1"/>
        </p:nvSpPr>
        <p:spPr bwMode="auto">
          <a:xfrm>
            <a:off x="-1" y="1514476"/>
            <a:ext cx="4010025"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8" name="Circle Arrow"/>
          <p:cNvSpPr>
            <a:spLocks noEditPoints="1"/>
          </p:cNvSpPr>
          <p:nvPr userDrawn="1"/>
        </p:nvSpPr>
        <p:spPr bwMode="auto">
          <a:xfrm rot="5400000">
            <a:off x="9948223" y="1873056"/>
            <a:ext cx="841375" cy="84137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TechEd Tile"/>
          <p:cNvSpPr/>
          <p:nvPr userDrawn="1"/>
        </p:nvSpPr>
        <p:spPr bwMode="auto">
          <a:xfrm>
            <a:off x="1022073"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401318" y="1742493"/>
            <a:ext cx="2067006" cy="1043580"/>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Fuschia Tile"/>
          <p:cNvGrpSpPr/>
          <p:nvPr userDrawn="1"/>
        </p:nvGrpSpPr>
        <p:grpSpPr>
          <a:xfrm>
            <a:off x="1016507" y="3185266"/>
            <a:ext cx="1325880" cy="1325880"/>
            <a:chOff x="1071620" y="3044261"/>
            <a:chExt cx="1325880" cy="1325880"/>
          </a:xfrm>
        </p:grpSpPr>
        <p:sp>
          <p:nvSpPr>
            <p:cNvPr id="32" name="Rectangle 31"/>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3"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Orange Tile"/>
          <p:cNvGrpSpPr/>
          <p:nvPr userDrawn="1"/>
        </p:nvGrpSpPr>
        <p:grpSpPr>
          <a:xfrm>
            <a:off x="2514069" y="3185266"/>
            <a:ext cx="1325880" cy="132588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 name="Teal Tile"/>
          <p:cNvGrpSpPr/>
          <p:nvPr userDrawn="1"/>
        </p:nvGrpSpPr>
        <p:grpSpPr>
          <a:xfrm>
            <a:off x="1016507" y="4682828"/>
            <a:ext cx="1325880" cy="1325880"/>
            <a:chOff x="1020317" y="4686638"/>
            <a:chExt cx="1325880" cy="1325880"/>
          </a:xfrm>
        </p:grpSpPr>
        <p:sp>
          <p:nvSpPr>
            <p:cNvPr id="38" name="Rectangle 37"/>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9"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een Tile"/>
          <p:cNvGrpSpPr/>
          <p:nvPr userDrawn="1"/>
        </p:nvGrpSpPr>
        <p:grpSpPr>
          <a:xfrm>
            <a:off x="2514069" y="4682828"/>
            <a:ext cx="1325880" cy="132588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46"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useBgFill="1">
        <p:nvSpPr>
          <p:cNvPr id="43" name="Top Mask"/>
          <p:cNvSpPr/>
          <p:nvPr userDrawn="1"/>
        </p:nvSpPr>
        <p:spPr bwMode="auto">
          <a:xfrm>
            <a:off x="0" y="0"/>
            <a:ext cx="12188825"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44" name="Right Mask"/>
          <p:cNvSpPr/>
          <p:nvPr userDrawn="1"/>
        </p:nvSpPr>
        <p:spPr bwMode="auto">
          <a:xfrm>
            <a:off x="11172825" y="1630804"/>
            <a:ext cx="1016000"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4181452" y="3231974"/>
            <a:ext cx="6718301" cy="1232464"/>
          </a:xfrm>
        </p:spPr>
        <p:txBody>
          <a:bodyPr anchor="ctr">
            <a:noAutofit/>
          </a:bodyPr>
          <a:lstStyle>
            <a:lvl1pPr algn="l" defTabSz="914363" rtl="0" eaLnBrk="1" latinLnBrk="0" hangingPunct="1">
              <a:lnSpc>
                <a:spcPct val="90000"/>
              </a:lnSpc>
              <a:spcBef>
                <a:spcPct val="0"/>
              </a:spcBef>
              <a:buNone/>
              <a:defRPr lang="en-US" sz="4000" b="1" kern="1200" cap="none" spc="-100"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4181452" y="5029200"/>
            <a:ext cx="6870702" cy="463255"/>
          </a:xfrm>
        </p:spPr>
        <p:txBody>
          <a:bodyPr>
            <a:noAutofit/>
          </a:bodyPr>
          <a:lstStyle>
            <a:lvl1pPr marL="0" indent="0" algn="l" defTabSz="914363"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useBgFill="1">
        <p:nvSpPr>
          <p:cNvPr id="45" name="Bottom Mask"/>
          <p:cNvSpPr/>
          <p:nvPr userDrawn="1"/>
        </p:nvSpPr>
        <p:spPr bwMode="auto">
          <a:xfrm>
            <a:off x="0" y="6010275"/>
            <a:ext cx="12188826"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1705768"/>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1705768"/>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spcCol="0" rtlCol="0" anchor="ctr" anchorCtr="0" compatLnSpc="1">
            <a:prstTxWarp prst="textNoShape">
              <a:avLst/>
            </a:prstTxWarp>
          </a:bodyPr>
          <a:lstStyle/>
          <a:p>
            <a:pPr algn="ctr" defTabSz="913749"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2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2"/>
            <a:ext cx="6945312" cy="1241879"/>
          </a:xfrm>
        </p:spPr>
        <p:txBody>
          <a:bodyPr lIns="182872" tIns="182872" anchor="ctr" anchorCtr="0"/>
          <a:lstStyle>
            <a:lvl1pPr marL="574651" indent="-57147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61" indent="-342885">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325" rtl="0" eaLnBrk="1" latinLnBrk="0" hangingPunct="1">
              <a:lnSpc>
                <a:spcPct val="90000"/>
              </a:lnSpc>
              <a:spcBef>
                <a:spcPts val="0"/>
              </a:spcBef>
              <a:spcAft>
                <a:spcPts val="900"/>
              </a:spcAft>
              <a:buSzPct val="80000"/>
            </a:pPr>
            <a:r>
              <a:rPr lang="en-US" smtClean="0"/>
              <a:t>Click to edit Master text styles</a:t>
            </a:r>
          </a:p>
          <a:p>
            <a:pPr marL="3175" lvl="1" indent="0" algn="l" defTabSz="914325"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2" tIns="41151" rIns="82302" bIns="41151" numCol="1" anchor="t" anchorCtr="0" compatLnSpc="1">
            <a:prstTxWarp prst="textNoShape">
              <a:avLst/>
            </a:prstTxWarp>
          </a:bodyPr>
          <a:lstStyle/>
          <a:p>
            <a:pPr defTabSz="1218936"/>
            <a:endParaRPr lang="en-US" sz="1600">
              <a:solidFill>
                <a:srgbClr val="292929"/>
              </a:solidFill>
            </a:endParaRPr>
          </a:p>
        </p:txBody>
      </p:sp>
    </p:spTree>
    <p:extLst>
      <p:ext uri="{BB962C8B-B14F-4D97-AF65-F5344CB8AC3E}">
        <p14:creationId xmlns:p14="http://schemas.microsoft.com/office/powerpoint/2010/main" val="283297454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7"/>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493737119"/>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4"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6" tIns="45719" rIns="91436" bIns="45719"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4214007598"/>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1"/>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2100706510"/>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4"/>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2" tIns="41151" rIns="82302" bIns="41151"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980115563"/>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59"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590817490"/>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1"/>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9"/>
            <a:ext cx="2506560" cy="291353"/>
          </a:xfrm>
          <a:prstGeom prst="rect">
            <a:avLst/>
          </a:prstGeom>
        </p:spPr>
      </p:pic>
    </p:spTree>
    <p:extLst>
      <p:ext uri="{BB962C8B-B14F-4D97-AF65-F5344CB8AC3E}">
        <p14:creationId xmlns:p14="http://schemas.microsoft.com/office/powerpoint/2010/main" val="2371673071"/>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4"/>
            <a:ext cx="11173090" cy="415484"/>
          </a:xfrm>
          <a:prstGeom prst="rect">
            <a:avLst/>
          </a:prstGeom>
          <a:noFill/>
          <a:ln w="12700">
            <a:noFill/>
            <a:miter lim="800000"/>
            <a:headEnd type="none" w="sm" len="sm"/>
            <a:tailEnd type="none" w="sm" len="sm"/>
          </a:ln>
          <a:effectLst/>
        </p:spPr>
        <p:txBody>
          <a:bodyPr vert="horz" wrap="square" lIns="91421" tIns="45711" rIns="91421" bIns="45711" numCol="1" anchor="t" anchorCtr="0" compatLnSpc="1">
            <a:prstTxWarp prst="textNoShape">
              <a:avLst/>
            </a:prstTxWarp>
            <a:spAutoFit/>
          </a:bodyPr>
          <a:lstStyle/>
          <a:p>
            <a:pPr algn="ctr" defTabSz="914061"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61"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711497413"/>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1"/>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1"/>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1568477256"/>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55" indent="-460355">
              <a:buClr>
                <a:srgbClr val="FFFFFF"/>
              </a:buClr>
              <a:buSzPct val="70000"/>
              <a:buFontTx/>
              <a:buBlip>
                <a:blip r:embed="rId2"/>
              </a:buBlip>
              <a:defRPr>
                <a:gradFill>
                  <a:gsLst>
                    <a:gs pos="0">
                      <a:srgbClr val="FFFFFF"/>
                    </a:gs>
                    <a:gs pos="86000">
                      <a:srgbClr val="FFFFFF"/>
                    </a:gs>
                  </a:gsLst>
                  <a:lin ang="5400000" scaled="0"/>
                </a:gradFill>
              </a:defRPr>
            </a:lvl1pPr>
            <a:lvl2pPr marL="855628" indent="-395272">
              <a:buClr>
                <a:srgbClr val="FFFFFF"/>
              </a:buClr>
              <a:buSzPct val="70000"/>
              <a:buFontTx/>
              <a:buBlip>
                <a:blip r:embed="rId2"/>
              </a:buBlip>
              <a:defRPr>
                <a:gradFill>
                  <a:gsLst>
                    <a:gs pos="0">
                      <a:srgbClr val="FFFFFF"/>
                    </a:gs>
                    <a:gs pos="86000">
                      <a:srgbClr val="FFFFFF"/>
                    </a:gs>
                  </a:gsLst>
                  <a:lin ang="5400000" scaled="0"/>
                </a:gradFill>
              </a:defRPr>
            </a:lvl2pPr>
            <a:lvl3pPr marL="1258836" indent="-403208">
              <a:buClr>
                <a:srgbClr val="FFFFFF"/>
              </a:buClr>
              <a:buSzPct val="70000"/>
              <a:buFontTx/>
              <a:buBlip>
                <a:blip r:embed="rId2"/>
              </a:buBlip>
              <a:defRPr>
                <a:gradFill>
                  <a:gsLst>
                    <a:gs pos="0">
                      <a:srgbClr val="FFFFFF"/>
                    </a:gs>
                    <a:gs pos="86000">
                      <a:srgbClr val="FFFFFF"/>
                    </a:gs>
                  </a:gsLst>
                  <a:lin ang="5400000" scaled="0"/>
                </a:gradFill>
              </a:defRPr>
            </a:lvl3pPr>
            <a:lvl4pPr marL="1604896" indent="-346061">
              <a:buClr>
                <a:srgbClr val="FFFFFF"/>
              </a:buClr>
              <a:buSzPct val="70000"/>
              <a:buFontTx/>
              <a:buBlip>
                <a:blip r:embed="rId2"/>
              </a:buBlip>
              <a:defRPr>
                <a:gradFill>
                  <a:gsLst>
                    <a:gs pos="0">
                      <a:srgbClr val="FFFFFF"/>
                    </a:gs>
                    <a:gs pos="86000">
                      <a:srgbClr val="FFFFFF"/>
                    </a:gs>
                  </a:gsLst>
                  <a:lin ang="5400000" scaled="0"/>
                </a:gradFill>
              </a:defRPr>
            </a:lvl4pPr>
            <a:lvl5pPr marL="1941432" indent="-3365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044922"/>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133600"/>
            <a:ext cx="5484971"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133600"/>
            <a:ext cx="5486400" cy="1578619"/>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55" indent="-460355">
              <a:buClr>
                <a:srgbClr val="FFFFFF"/>
              </a:buClr>
              <a:buSzPct val="70000"/>
              <a:buFontTx/>
              <a:buBlip>
                <a:blip r:embed="rId2"/>
              </a:buBlip>
              <a:defRPr>
                <a:gradFill>
                  <a:gsLst>
                    <a:gs pos="0">
                      <a:srgbClr val="FFFFFF"/>
                    </a:gs>
                    <a:gs pos="86000">
                      <a:srgbClr val="FFFFFF"/>
                    </a:gs>
                  </a:gsLst>
                  <a:lin ang="5400000" scaled="0"/>
                </a:gradFill>
              </a:defRPr>
            </a:lvl1pPr>
            <a:lvl2pPr marL="855628" indent="-395272">
              <a:buClr>
                <a:srgbClr val="FFFFFF"/>
              </a:buClr>
              <a:buSzPct val="70000"/>
              <a:buFontTx/>
              <a:buBlip>
                <a:blip r:embed="rId2"/>
              </a:buBlip>
              <a:defRPr>
                <a:gradFill>
                  <a:gsLst>
                    <a:gs pos="0">
                      <a:srgbClr val="FFFFFF"/>
                    </a:gs>
                    <a:gs pos="86000">
                      <a:srgbClr val="FFFFFF"/>
                    </a:gs>
                  </a:gsLst>
                  <a:lin ang="5400000" scaled="0"/>
                </a:gradFill>
              </a:defRPr>
            </a:lvl2pPr>
            <a:lvl3pPr marL="1258836" indent="-403208">
              <a:buClr>
                <a:srgbClr val="FFFFFF"/>
              </a:buClr>
              <a:buSzPct val="70000"/>
              <a:buFontTx/>
              <a:buBlip>
                <a:blip r:embed="rId2"/>
              </a:buBlip>
              <a:defRPr>
                <a:gradFill>
                  <a:gsLst>
                    <a:gs pos="0">
                      <a:srgbClr val="FFFFFF"/>
                    </a:gs>
                    <a:gs pos="86000">
                      <a:srgbClr val="FFFFFF"/>
                    </a:gs>
                  </a:gsLst>
                  <a:lin ang="5400000" scaled="0"/>
                </a:gradFill>
              </a:defRPr>
            </a:lvl3pPr>
            <a:lvl4pPr marL="1604896" indent="-346061">
              <a:buClr>
                <a:srgbClr val="FFFFFF"/>
              </a:buClr>
              <a:buSzPct val="70000"/>
              <a:buFontTx/>
              <a:buBlip>
                <a:blip r:embed="rId2"/>
              </a:buBlip>
              <a:defRPr>
                <a:gradFill>
                  <a:gsLst>
                    <a:gs pos="0">
                      <a:srgbClr val="FFFFFF"/>
                    </a:gs>
                    <a:gs pos="86000">
                      <a:srgbClr val="FFFFFF"/>
                    </a:gs>
                  </a:gsLst>
                  <a:lin ang="5400000" scaled="0"/>
                </a:gradFill>
              </a:defRPr>
            </a:lvl4pPr>
            <a:lvl5pPr marL="1941432" indent="-3365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88" tIns="76193" rIns="152388" bIns="76193"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10619250"/>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04379" y="2669432"/>
            <a:ext cx="10303349" cy="1470025"/>
          </a:xfrm>
        </p:spPr>
        <p:txBody>
          <a:bodyPr>
            <a:noAutofit/>
          </a:bodyPr>
          <a:lstStyle>
            <a:lvl1pPr algn="l">
              <a:lnSpc>
                <a:spcPct val="90000"/>
              </a:lnSpc>
              <a:spcAft>
                <a:spcPts val="800"/>
              </a:spcAft>
              <a:defRPr sz="7200"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604377" y="4320017"/>
            <a:ext cx="7051386" cy="732551"/>
          </a:xfrm>
        </p:spPr>
        <p:txBody>
          <a:bodyPr>
            <a:normAutofit/>
          </a:bodyPr>
          <a:lstStyle>
            <a:lvl1pPr marL="0" indent="0" algn="l">
              <a:buNone/>
              <a:defRPr sz="2700" b="0" i="0">
                <a:solidFill>
                  <a:srgbClr val="FFFFFF"/>
                </a:solidFill>
                <a:latin typeface="Segoe"/>
                <a:cs typeface="Segoe"/>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593312" y="6356352"/>
            <a:ext cx="2844059" cy="365125"/>
          </a:xfrm>
          <a:prstGeom prst="rect">
            <a:avLst/>
          </a:prstGeom>
        </p:spPr>
        <p:txBody>
          <a:bodyPr lIns="121899" tIns="60949" rIns="121899" bIns="60949"/>
          <a:lstStyle>
            <a:lvl1pPr algn="l">
              <a:defRPr b="0" i="0">
                <a:solidFill>
                  <a:srgbClr val="FFFFFF"/>
                </a:solidFill>
                <a:latin typeface="Segoe"/>
                <a:cs typeface="Segoe"/>
              </a:defRPr>
            </a:lvl1pPr>
          </a:lstStyle>
          <a:p>
            <a:pPr defTabSz="1218987"/>
            <a:fld id="{B6F15528-21DE-4FAA-801E-634DDDAF4B2B}" type="slidenum">
              <a:rPr lang="en-US" sz="2400" smtClean="0"/>
              <a:pPr defTabSz="1218987"/>
              <a:t>‹#›</a:t>
            </a:fld>
            <a:endParaRPr lang="en-US" sz="2400"/>
          </a:p>
        </p:txBody>
      </p:sp>
    </p:spTree>
    <p:extLst>
      <p:ext uri="{BB962C8B-B14F-4D97-AF65-F5344CB8AC3E}">
        <p14:creationId xmlns:p14="http://schemas.microsoft.com/office/powerpoint/2010/main" val="1836758379"/>
      </p:ext>
    </p:extLst>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800" b="1" i="0">
                <a:solidFill>
                  <a:schemeClr val="tx1">
                    <a:lumMod val="75000"/>
                    <a:lumOff val="25000"/>
                  </a:schemeClr>
                </a:solidFill>
                <a:latin typeface="Segoe"/>
                <a:cs typeface="Segoe"/>
              </a:defRPr>
            </a:lvl1pPr>
          </a:lstStyle>
          <a:p>
            <a:r>
              <a:rPr lang="en-US" smtClean="0"/>
              <a:t>Click to edit Master title style</a:t>
            </a:r>
            <a:endParaRPr lang="en-US" dirty="0"/>
          </a:p>
        </p:txBody>
      </p:sp>
      <p:sp>
        <p:nvSpPr>
          <p:cNvPr id="10" name="Content Placeholder 2"/>
          <p:cNvSpPr>
            <a:spLocks noGrp="1"/>
          </p:cNvSpPr>
          <p:nvPr>
            <p:ph sz="half" idx="1"/>
          </p:nvPr>
        </p:nvSpPr>
        <p:spPr>
          <a:xfrm>
            <a:off x="609441" y="1487424"/>
            <a:ext cx="5277761" cy="2836161"/>
          </a:xfrm>
        </p:spPr>
        <p:txBody>
          <a:bodyPr/>
          <a:lstStyle>
            <a:lvl1pPr marL="453203" indent="-453203">
              <a:lnSpc>
                <a:spcPct val="90000"/>
              </a:lnSpc>
              <a:defRPr sz="3700">
                <a:solidFill>
                  <a:schemeClr val="tx1">
                    <a:lumMod val="65000"/>
                    <a:lumOff val="35000"/>
                  </a:schemeClr>
                </a:solidFill>
              </a:defRPr>
            </a:lvl1pPr>
            <a:lvl2pPr marL="897590" indent="-433805">
              <a:lnSpc>
                <a:spcPct val="90000"/>
              </a:lnSpc>
              <a:defRPr sz="3200">
                <a:solidFill>
                  <a:schemeClr val="tx1">
                    <a:lumMod val="65000"/>
                    <a:lumOff val="35000"/>
                  </a:schemeClr>
                </a:solidFill>
              </a:defRPr>
            </a:lvl2pPr>
            <a:lvl3pPr marL="1271437" indent="-384429">
              <a:lnSpc>
                <a:spcPct val="90000"/>
              </a:lnSpc>
              <a:defRPr sz="2700">
                <a:solidFill>
                  <a:schemeClr val="tx1">
                    <a:lumMod val="65000"/>
                    <a:lumOff val="35000"/>
                  </a:schemeClr>
                </a:solidFill>
              </a:defRPr>
            </a:lvl3pPr>
            <a:lvl4pPr marL="1636470" indent="-365032">
              <a:lnSpc>
                <a:spcPct val="90000"/>
              </a:lnSpc>
              <a:defRPr sz="2400">
                <a:solidFill>
                  <a:schemeClr val="tx1">
                    <a:lumMod val="65000"/>
                    <a:lumOff val="35000"/>
                  </a:schemeClr>
                </a:solidFill>
              </a:defRPr>
            </a:lvl4pPr>
            <a:lvl5pPr marL="2020898" indent="-373848">
              <a:lnSpc>
                <a:spcPct val="90000"/>
              </a:lnSpc>
              <a:defRPr sz="2400">
                <a:solidFill>
                  <a:schemeClr val="tx1">
                    <a:lumMod val="65000"/>
                    <a:lumOff val="35000"/>
                  </a:schemeClr>
                </a:solidFill>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3"/>
          <p:cNvSpPr>
            <a:spLocks noGrp="1"/>
          </p:cNvSpPr>
          <p:nvPr>
            <p:ph sz="half" idx="2"/>
          </p:nvPr>
        </p:nvSpPr>
        <p:spPr>
          <a:xfrm>
            <a:off x="6297560" y="1487424"/>
            <a:ext cx="5281825" cy="2836161"/>
          </a:xfrm>
        </p:spPr>
        <p:txBody>
          <a:bodyPr/>
          <a:lstStyle>
            <a:lvl1pPr marL="463784" indent="-463784">
              <a:lnSpc>
                <a:spcPct val="90000"/>
              </a:lnSpc>
              <a:defRPr sz="3700">
                <a:solidFill>
                  <a:schemeClr val="tx1">
                    <a:lumMod val="65000"/>
                    <a:lumOff val="35000"/>
                  </a:schemeClr>
                </a:solidFill>
              </a:defRPr>
            </a:lvl1pPr>
            <a:lvl2pPr marL="897590" indent="-453203">
              <a:lnSpc>
                <a:spcPct val="90000"/>
              </a:lnSpc>
              <a:defRPr sz="3200">
                <a:solidFill>
                  <a:schemeClr val="tx1">
                    <a:lumMod val="65000"/>
                    <a:lumOff val="35000"/>
                  </a:schemeClr>
                </a:solidFill>
              </a:defRPr>
            </a:lvl2pPr>
            <a:lvl3pPr marL="1282018" indent="-403827">
              <a:lnSpc>
                <a:spcPct val="90000"/>
              </a:lnSpc>
              <a:defRPr sz="2700">
                <a:solidFill>
                  <a:schemeClr val="tx1">
                    <a:lumMod val="65000"/>
                    <a:lumOff val="35000"/>
                  </a:schemeClr>
                </a:solidFill>
              </a:defRPr>
            </a:lvl3pPr>
            <a:lvl4pPr marL="1636470" indent="-354451">
              <a:lnSpc>
                <a:spcPct val="90000"/>
              </a:lnSpc>
              <a:defRPr sz="2400">
                <a:solidFill>
                  <a:schemeClr val="tx1">
                    <a:lumMod val="65000"/>
                    <a:lumOff val="35000"/>
                  </a:schemeClr>
                </a:solidFill>
              </a:defRPr>
            </a:lvl4pPr>
            <a:lvl5pPr marL="2020898" indent="-365032">
              <a:lnSpc>
                <a:spcPct val="90000"/>
              </a:lnSpc>
              <a:defRPr sz="2400">
                <a:solidFill>
                  <a:schemeClr val="tx1">
                    <a:lumMod val="65000"/>
                    <a:lumOff val="35000"/>
                  </a:schemeClr>
                </a:solidFill>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Slide Number Placeholder 5"/>
          <p:cNvSpPr>
            <a:spLocks noGrp="1"/>
          </p:cNvSpPr>
          <p:nvPr>
            <p:ph type="sldNum" sz="quarter" idx="12"/>
          </p:nvPr>
        </p:nvSpPr>
        <p:spPr>
          <a:xfrm>
            <a:off x="4681295" y="6306071"/>
            <a:ext cx="2844059" cy="365125"/>
          </a:xfrm>
          <a:prstGeom prst="rect">
            <a:avLst/>
          </a:prstGeom>
        </p:spPr>
        <p:txBody>
          <a:bodyPr lIns="121899" tIns="60949" rIns="121899" bIns="60949"/>
          <a:lstStyle>
            <a:lvl1pPr algn="ctr">
              <a:defRPr b="0" i="0">
                <a:solidFill>
                  <a:schemeClr val="tx1">
                    <a:lumMod val="95000"/>
                    <a:lumOff val="5000"/>
                  </a:schemeClr>
                </a:solidFill>
                <a:latin typeface="Segoe"/>
                <a:cs typeface="Segoe"/>
              </a:defRPr>
            </a:lvl1pPr>
          </a:lstStyle>
          <a:p>
            <a:pPr defTabSz="1218987"/>
            <a:fld id="{1C24C1D7-E85D-3D41-874A-BD44A6CAB932}" type="slidenum">
              <a:rPr lang="en-US" sz="2400" smtClean="0">
                <a:solidFill>
                  <a:srgbClr val="292929">
                    <a:lumMod val="95000"/>
                    <a:lumOff val="5000"/>
                  </a:srgbClr>
                </a:solidFill>
              </a:rPr>
              <a:pPr defTabSz="1218987"/>
              <a:t>‹#›</a:t>
            </a:fld>
            <a:endParaRPr lang="en-US" sz="2400" dirty="0">
              <a:solidFill>
                <a:srgbClr val="292929">
                  <a:lumMod val="95000"/>
                  <a:lumOff val="5000"/>
                </a:srgbClr>
              </a:solidFill>
            </a:endParaRPr>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5484813" y="6606464"/>
            <a:ext cx="1206019" cy="194387"/>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16774" y="6073865"/>
            <a:ext cx="655391" cy="65556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695965" y="6111963"/>
            <a:ext cx="2332767" cy="627851"/>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209213" y="6254439"/>
            <a:ext cx="1752599"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8182535" y="6233173"/>
            <a:ext cx="1847701" cy="495300"/>
          </a:xfrm>
          <a:prstGeom prst="rect">
            <a:avLst/>
          </a:prstGeom>
        </p:spPr>
      </p:pic>
    </p:spTree>
    <p:extLst>
      <p:ext uri="{BB962C8B-B14F-4D97-AF65-F5344CB8AC3E}">
        <p14:creationId xmlns:p14="http://schemas.microsoft.com/office/powerpoint/2010/main" val="47502571"/>
      </p:ext>
    </p:extLst>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 y="3691469"/>
            <a:ext cx="12188824" cy="1362075"/>
          </a:xfrm>
        </p:spPr>
        <p:txBody>
          <a:bodyPr anchor="t">
            <a:normAutofit/>
          </a:bodyPr>
          <a:lstStyle>
            <a:lvl1pPr algn="ctr">
              <a:defRPr sz="4800"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593312" y="6356352"/>
            <a:ext cx="2844059" cy="365125"/>
          </a:xfrm>
          <a:prstGeom prst="rect">
            <a:avLst/>
          </a:prstGeom>
        </p:spPr>
        <p:txBody>
          <a:bodyPr lIns="121899" tIns="60949" rIns="121899" bIns="60949"/>
          <a:lstStyle>
            <a:lvl1pPr algn="l">
              <a:defRPr b="0" i="0">
                <a:solidFill>
                  <a:srgbClr val="FFFFFF"/>
                </a:solidFill>
                <a:latin typeface="Segoe"/>
                <a:cs typeface="Segoe"/>
              </a:defRPr>
            </a:lvl1pPr>
          </a:lstStyle>
          <a:p>
            <a:pPr defTabSz="1218987"/>
            <a:fld id="{B6F15528-21DE-4FAA-801E-634DDDAF4B2B}" type="slidenum">
              <a:rPr lang="en-US" sz="2400" smtClean="0"/>
              <a:pPr defTabSz="1218987"/>
              <a:t>‹#›</a:t>
            </a:fld>
            <a:endParaRPr lang="en-US" sz="2400"/>
          </a:p>
        </p:txBody>
      </p:sp>
    </p:spTree>
    <p:extLst>
      <p:ext uri="{BB962C8B-B14F-4D97-AF65-F5344CB8AC3E}">
        <p14:creationId xmlns:p14="http://schemas.microsoft.com/office/powerpoint/2010/main" val="1289213632"/>
      </p:ext>
    </p:extLst>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42875409"/>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4204488307"/>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440383429"/>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64888691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026638207"/>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421019555"/>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641775662"/>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826116477"/>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71166709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1015007494"/>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3498341333"/>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364630556"/>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644688527"/>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549508201"/>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1553449197"/>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221806568"/>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990428652"/>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19007281"/>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21627443"/>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4" name="Content Placeholder 3"/>
          <p:cNvSpPr>
            <a:spLocks noGrp="1"/>
          </p:cNvSpPr>
          <p:nvPr>
            <p:ph sz="quarter" idx="10"/>
          </p:nvPr>
        </p:nvSpPr>
        <p:spPr>
          <a:xfrm>
            <a:off x="519113" y="1463675"/>
            <a:ext cx="11155680" cy="961802"/>
          </a:xfrm>
        </p:spPr>
        <p:txBody>
          <a:bodyPr>
            <a:spAutoFit/>
          </a:bodyPr>
          <a:lstStyle>
            <a:lvl1pPr marL="0" indent="0">
              <a:buFontTx/>
              <a:buNone/>
              <a:defRPr sz="4000" spc="-100" baseline="0">
                <a:latin typeface="Segoe UI Light" pitchFamily="34" charset="0"/>
              </a:defRPr>
            </a:lvl1pPr>
            <a:lvl2pPr marL="3175" indent="0">
              <a:buFontTx/>
              <a:buNone/>
              <a:defRPr sz="2000" spc="-50" baseline="0"/>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3954085"/>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38"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39" y="4612366"/>
            <a:ext cx="5454333" cy="1144929"/>
          </a:xfrm>
        </p:spPr>
        <p:txBody>
          <a:bodyPr/>
          <a:lstStyle>
            <a:lvl1pPr marL="0" indent="0">
              <a:buFont typeface="Arial" pitchFamily="34" charset="0"/>
              <a:buNone/>
              <a:defRPr sz="2400">
                <a:solidFill>
                  <a:schemeClr val="bg1">
                    <a:alpha val="98000"/>
                  </a:schemeClr>
                </a:solidFill>
                <a:latin typeface="+mj-lt"/>
              </a:defRPr>
            </a:lvl1pPr>
            <a:lvl2pPr marL="459995" indent="0">
              <a:buFont typeface="Arial" pitchFamily="34" charset="0"/>
              <a:buNone/>
              <a:defRPr/>
            </a:lvl2pPr>
            <a:lvl3pPr marL="854981" indent="0">
              <a:buFont typeface="Arial" pitchFamily="34" charset="0"/>
              <a:buNone/>
              <a:defRPr/>
            </a:lvl3pPr>
            <a:lvl4pPr marL="1257900" indent="0">
              <a:buFont typeface="Arial" pitchFamily="34" charset="0"/>
              <a:buNone/>
              <a:defRPr/>
            </a:lvl4pPr>
            <a:lvl5pPr marL="1603687"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2211327358"/>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7900" indent="-4029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687" indent="-34579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9990" indent="-33628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extLst>
      <p:ext uri="{BB962C8B-B14F-4D97-AF65-F5344CB8AC3E}">
        <p14:creationId xmlns:p14="http://schemas.microsoft.com/office/powerpoint/2010/main" val="2539148114"/>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3641"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441" indent="-342633">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633" indent="-342633">
              <a:spcBef>
                <a:spcPts val="0"/>
              </a:spcBef>
              <a:spcAft>
                <a:spcPts val="400"/>
              </a:spcAft>
              <a:buFont typeface="Arial" pitchFamily="34" charset="0"/>
              <a:buChar char="•"/>
              <a:defRPr/>
            </a:lvl5pPr>
            <a:lvl6pPr marL="1032643" indent="-342633">
              <a:buFont typeface="Arial" pitchFamily="34" charset="0"/>
              <a:buChar char="•"/>
              <a:defRPr sz="2400">
                <a:gradFill>
                  <a:gsLst>
                    <a:gs pos="0">
                      <a:srgbClr val="595959"/>
                    </a:gs>
                    <a:gs pos="86000">
                      <a:srgbClr val="595959"/>
                    </a:gs>
                  </a:gsLst>
                  <a:lin ang="5400000" scaled="0"/>
                </a:gradFill>
              </a:defRPr>
            </a:lvl6pPr>
            <a:lvl7pPr marL="1254723" indent="-225247">
              <a:defRPr>
                <a:gradFill>
                  <a:gsLst>
                    <a:gs pos="0">
                      <a:srgbClr val="595959"/>
                    </a:gs>
                    <a:gs pos="86000">
                      <a:srgbClr val="595959"/>
                    </a:gs>
                  </a:gsLst>
                  <a:lin ang="5400000" scaled="0"/>
                </a:gradFill>
              </a:defRPr>
            </a:lvl7pPr>
            <a:lvl8pPr marL="1486311" indent="-231585">
              <a:defRPr>
                <a:gradFill>
                  <a:gsLst>
                    <a:gs pos="0">
                      <a:srgbClr val="595959"/>
                    </a:gs>
                    <a:gs pos="86000">
                      <a:srgbClr val="595959"/>
                    </a:gs>
                  </a:gsLst>
                  <a:lin ang="5400000" scaled="0"/>
                </a:gradFill>
              </a:defRPr>
            </a:lvl8pPr>
          </a:lstStyle>
          <a:p>
            <a:pPr marL="345797" lvl="0" indent="-345797" algn="l" defTabSz="913641" rtl="0" eaLnBrk="1" latinLnBrk="0" hangingPunct="1">
              <a:lnSpc>
                <a:spcPct val="90000"/>
              </a:lnSpc>
              <a:spcBef>
                <a:spcPct val="20000"/>
              </a:spcBef>
              <a:buSzPct val="90000"/>
              <a:buFont typeface="Arial" pitchFamily="34" charset="0"/>
              <a:buChar char="•"/>
            </a:pPr>
            <a:r>
              <a:rPr lang="en-US" smtClean="0"/>
              <a:t>Click to edit Master text styles</a:t>
            </a:r>
          </a:p>
          <a:p>
            <a:pPr marL="345797" lvl="1" indent="-345797" algn="l" defTabSz="913641" rtl="0" eaLnBrk="1" latinLnBrk="0" hangingPunct="1">
              <a:lnSpc>
                <a:spcPct val="90000"/>
              </a:lnSpc>
              <a:spcBef>
                <a:spcPct val="20000"/>
              </a:spcBef>
              <a:buSzPct val="90000"/>
              <a:buFont typeface="Arial" pitchFamily="34" charset="0"/>
              <a:buChar char="•"/>
            </a:pPr>
            <a:r>
              <a:rPr lang="en-US" smtClean="0"/>
              <a:t>Second level</a:t>
            </a:r>
          </a:p>
          <a:p>
            <a:pPr marL="345797" lvl="2" indent="-345797" algn="l" defTabSz="913641" rtl="0" eaLnBrk="1" latinLnBrk="0" hangingPunct="1">
              <a:lnSpc>
                <a:spcPct val="90000"/>
              </a:lnSpc>
              <a:spcBef>
                <a:spcPct val="20000"/>
              </a:spcBef>
              <a:buSzPct val="90000"/>
              <a:buFont typeface="Arial" pitchFamily="34" charset="0"/>
              <a:buChar char="•"/>
            </a:pPr>
            <a:r>
              <a:rPr lang="en-US" smtClean="0"/>
              <a:t>Third level</a:t>
            </a:r>
          </a:p>
          <a:p>
            <a:pPr marL="345797" lvl="3" indent="-345797" algn="l" defTabSz="913641" rtl="0" eaLnBrk="1" latinLnBrk="0" hangingPunct="1">
              <a:lnSpc>
                <a:spcPct val="90000"/>
              </a:lnSpc>
              <a:spcBef>
                <a:spcPct val="20000"/>
              </a:spcBef>
              <a:buSzPct val="90000"/>
              <a:buFont typeface="Arial" pitchFamily="34" charset="0"/>
              <a:buChar char="•"/>
            </a:pPr>
            <a:r>
              <a:rPr lang="en-US" smtClean="0"/>
              <a:t>Fourth level</a:t>
            </a:r>
          </a:p>
          <a:p>
            <a:pPr marL="345797" lvl="4" indent="-345797" algn="l" defTabSz="913641"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extLst>
      <p:ext uri="{BB962C8B-B14F-4D97-AF65-F5344CB8AC3E}">
        <p14:creationId xmlns:p14="http://schemas.microsoft.com/office/powerpoint/2010/main" val="3592680057"/>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046" indent="-341046">
              <a:lnSpc>
                <a:spcPct val="90000"/>
              </a:lnSpc>
              <a:buSzPct val="80000"/>
              <a:buFont typeface="Arial" pitchFamily="34" charset="0"/>
              <a:buChar char="•"/>
              <a:defRPr sz="3200"/>
            </a:lvl1pPr>
            <a:lvl2pPr marL="626568" indent="-285522">
              <a:lnSpc>
                <a:spcPct val="90000"/>
              </a:lnSpc>
              <a:buSzPct val="80000"/>
              <a:buFont typeface="Arial" pitchFamily="34" charset="0"/>
              <a:buChar char="•"/>
              <a:defRPr sz="2800"/>
            </a:lvl2pPr>
            <a:lvl3pPr marL="913677" indent="-287110">
              <a:lnSpc>
                <a:spcPct val="90000"/>
              </a:lnSpc>
              <a:buSzPct val="80000"/>
              <a:buFont typeface="Arial" pitchFamily="34" charset="0"/>
              <a:buChar char="•"/>
              <a:defRPr sz="2400"/>
            </a:lvl3pPr>
            <a:lvl4pPr marL="1711548" indent="-225247">
              <a:lnSpc>
                <a:spcPct val="90000"/>
              </a:lnSpc>
              <a:buSzPct val="80000"/>
              <a:buFont typeface="Arial" pitchFamily="34" charset="0"/>
              <a:buChar char="•"/>
              <a:defRPr sz="2000"/>
            </a:lvl4pPr>
            <a:lvl5pPr marL="1943147" indent="-23158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821" indent="-45682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7880" indent="-45682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201" indent="-342633">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8944" indent="-342633">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186" indent="-342633">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046" lvl="0" indent="-341046" algn="l" defTabSz="913641" rtl="0" eaLnBrk="1" latinLnBrk="0" hangingPunct="1">
              <a:lnSpc>
                <a:spcPct val="90000"/>
              </a:lnSpc>
              <a:spcBef>
                <a:spcPct val="20000"/>
              </a:spcBef>
              <a:buSzPct val="80000"/>
              <a:buFont typeface="Arial" pitchFamily="34" charset="0"/>
              <a:buChar char="•"/>
            </a:pPr>
            <a:r>
              <a:rPr lang="en-US" smtClean="0"/>
              <a:t>Click to edit Master text styles</a:t>
            </a:r>
          </a:p>
          <a:p>
            <a:pPr marL="341046" lvl="1" indent="-341046" algn="l" defTabSz="913641" rtl="0" eaLnBrk="1" latinLnBrk="0" hangingPunct="1">
              <a:lnSpc>
                <a:spcPct val="90000"/>
              </a:lnSpc>
              <a:spcBef>
                <a:spcPct val="20000"/>
              </a:spcBef>
              <a:buSzPct val="80000"/>
              <a:buFont typeface="Arial" pitchFamily="34" charset="0"/>
              <a:buChar char="•"/>
            </a:pPr>
            <a:r>
              <a:rPr lang="en-US" smtClean="0"/>
              <a:t>Second level</a:t>
            </a:r>
          </a:p>
          <a:p>
            <a:pPr marL="341046" lvl="2" indent="-341046" algn="l" defTabSz="913641" rtl="0" eaLnBrk="1" latinLnBrk="0" hangingPunct="1">
              <a:lnSpc>
                <a:spcPct val="90000"/>
              </a:lnSpc>
              <a:spcBef>
                <a:spcPct val="20000"/>
              </a:spcBef>
              <a:buSzPct val="80000"/>
              <a:buFont typeface="Arial" pitchFamily="34" charset="0"/>
              <a:buChar char="•"/>
            </a:pPr>
            <a:r>
              <a:rPr lang="en-US" smtClean="0"/>
              <a:t>Third level</a:t>
            </a:r>
          </a:p>
          <a:p>
            <a:pPr marL="341046" lvl="3" indent="-341046" algn="l" defTabSz="913641" rtl="0" eaLnBrk="1" latinLnBrk="0" hangingPunct="1">
              <a:lnSpc>
                <a:spcPct val="90000"/>
              </a:lnSpc>
              <a:spcBef>
                <a:spcPct val="20000"/>
              </a:spcBef>
              <a:buSzPct val="80000"/>
              <a:buFont typeface="Arial" pitchFamily="34" charset="0"/>
              <a:buChar char="•"/>
            </a:pPr>
            <a:r>
              <a:rPr lang="en-US" smtClean="0"/>
              <a:t>Fourth level</a:t>
            </a:r>
          </a:p>
          <a:p>
            <a:pPr marL="341046" lvl="4" indent="-341046" algn="l" defTabSz="913641"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extLst>
      <p:ext uri="{BB962C8B-B14F-4D97-AF65-F5344CB8AC3E}">
        <p14:creationId xmlns:p14="http://schemas.microsoft.com/office/powerpoint/2010/main" val="1135455250"/>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25"/>
            <a:ext cx="5486400" cy="443199"/>
          </a:xfrm>
        </p:spPr>
        <p:txBody>
          <a:bodyPr anchor="b"/>
          <a:lstStyle>
            <a:lvl1pPr marL="0" indent="0">
              <a:lnSpc>
                <a:spcPct val="90000"/>
              </a:lnSpc>
              <a:spcBef>
                <a:spcPts val="0"/>
              </a:spcBef>
              <a:buNone/>
              <a:defRPr sz="3200" b="0">
                <a:latin typeface="Segoe UI Light" pitchFamily="34" charset="0"/>
              </a:defRPr>
            </a:lvl1pPr>
            <a:lvl2pPr marL="456805" indent="0">
              <a:buNone/>
              <a:defRPr sz="2000" b="1"/>
            </a:lvl2pPr>
            <a:lvl3pPr marL="913641" indent="0">
              <a:buNone/>
              <a:defRPr sz="1900" b="1"/>
            </a:lvl3pPr>
            <a:lvl4pPr marL="1370456" indent="0">
              <a:buNone/>
              <a:defRPr sz="1600" b="1"/>
            </a:lvl4pPr>
            <a:lvl5pPr marL="1827283" indent="0">
              <a:buNone/>
              <a:defRPr sz="1600" b="1"/>
            </a:lvl5pPr>
            <a:lvl6pPr marL="2284088" indent="0">
              <a:buNone/>
              <a:defRPr sz="1600" b="1"/>
            </a:lvl6pPr>
            <a:lvl7pPr marL="2740918" indent="0">
              <a:buNone/>
              <a:defRPr sz="1600" b="1"/>
            </a:lvl7pPr>
            <a:lvl8pPr marL="3197739" indent="0">
              <a:buNone/>
              <a:defRPr sz="1600" b="1"/>
            </a:lvl8pPr>
            <a:lvl9pPr marL="365456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2919" indent="-402919">
              <a:buSzPct val="80000"/>
              <a:buFont typeface="Arial" pitchFamily="34" charset="0"/>
              <a:buChar char="•"/>
              <a:defRPr sz="2800"/>
            </a:lvl1pPr>
            <a:lvl2pPr marL="743932" indent="-322009">
              <a:buSzPct val="80000"/>
              <a:buFont typeface="Arial" pitchFamily="34" charset="0"/>
              <a:buChar char="•"/>
              <a:defRPr sz="2800"/>
            </a:lvl2pPr>
            <a:lvl3pPr marL="1026302" indent="-282348" defTabSz="1029462">
              <a:buSzPct val="80000"/>
              <a:buFont typeface="Arial" pitchFamily="34" charset="0"/>
              <a:buChar char="•"/>
              <a:defRPr sz="2400"/>
            </a:lvl3pPr>
            <a:lvl4pPr marL="1316574" indent="-287110">
              <a:buSzPct val="80000"/>
              <a:buFont typeface="Arial" pitchFamily="34" charset="0"/>
              <a:buChar char="•"/>
              <a:defRPr sz="2000"/>
            </a:lvl4pPr>
            <a:lvl5pPr marL="1540246" indent="-223661">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25"/>
            <a:ext cx="5486400" cy="443199"/>
          </a:xfrm>
        </p:spPr>
        <p:txBody>
          <a:bodyPr anchor="b"/>
          <a:lstStyle>
            <a:lvl1pPr marL="0" indent="0">
              <a:lnSpc>
                <a:spcPct val="90000"/>
              </a:lnSpc>
              <a:spcBef>
                <a:spcPts val="0"/>
              </a:spcBef>
              <a:buNone/>
              <a:defRPr sz="3200" b="0">
                <a:latin typeface="Segoe UI Light" pitchFamily="34" charset="0"/>
              </a:defRPr>
            </a:lvl1pPr>
            <a:lvl2pPr marL="456805" indent="0">
              <a:buNone/>
              <a:defRPr sz="2000" b="1"/>
            </a:lvl2pPr>
            <a:lvl3pPr marL="913641" indent="0">
              <a:buNone/>
              <a:defRPr sz="1900" b="1"/>
            </a:lvl3pPr>
            <a:lvl4pPr marL="1370456" indent="0">
              <a:buNone/>
              <a:defRPr sz="1600" b="1"/>
            </a:lvl4pPr>
            <a:lvl5pPr marL="1827283" indent="0">
              <a:buNone/>
              <a:defRPr sz="1600" b="1"/>
            </a:lvl5pPr>
            <a:lvl6pPr marL="2284088" indent="0">
              <a:buNone/>
              <a:defRPr sz="1600" b="1"/>
            </a:lvl6pPr>
            <a:lvl7pPr marL="2740918" indent="0">
              <a:buNone/>
              <a:defRPr sz="1600" b="1"/>
            </a:lvl7pPr>
            <a:lvl8pPr marL="3197739" indent="0">
              <a:buNone/>
              <a:defRPr sz="1600" b="1"/>
            </a:lvl8pPr>
            <a:lvl9pPr marL="365456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092" indent="-296092">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821" indent="-4568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568" indent="-342633">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099" indent="-342633">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576" indent="-342633">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099" indent="-342633">
              <a:defRPr sz="1600"/>
            </a:lvl6pPr>
            <a:lvl7pPr marL="1602109" indent="-285522">
              <a:defRPr sz="1600"/>
            </a:lvl7pPr>
            <a:lvl8pPr>
              <a:defRPr sz="1600"/>
            </a:lvl8pPr>
            <a:lvl9pPr>
              <a:defRPr sz="1600"/>
            </a:lvl9pPr>
          </a:lstStyle>
          <a:p>
            <a:pPr marL="402919" lvl="0" indent="-402919" algn="l" defTabSz="913641" rtl="0" eaLnBrk="1" latinLnBrk="0" hangingPunct="1">
              <a:lnSpc>
                <a:spcPct val="90000"/>
              </a:lnSpc>
              <a:spcBef>
                <a:spcPct val="20000"/>
              </a:spcBef>
              <a:buSzPct val="80000"/>
            </a:pPr>
            <a:r>
              <a:rPr lang="en-US" smtClean="0"/>
              <a:t>Click to edit Master text styles</a:t>
            </a:r>
          </a:p>
          <a:p>
            <a:pPr marL="402919" lvl="1" indent="-402919" algn="l" defTabSz="913641" rtl="0" eaLnBrk="1" latinLnBrk="0" hangingPunct="1">
              <a:lnSpc>
                <a:spcPct val="90000"/>
              </a:lnSpc>
              <a:spcBef>
                <a:spcPct val="20000"/>
              </a:spcBef>
              <a:buSzPct val="80000"/>
            </a:pPr>
            <a:r>
              <a:rPr lang="en-US" smtClean="0"/>
              <a:t>Second level</a:t>
            </a:r>
          </a:p>
          <a:p>
            <a:pPr marL="402919" lvl="2" indent="-402919" algn="l" defTabSz="913641" rtl="0" eaLnBrk="1" latinLnBrk="0" hangingPunct="1">
              <a:lnSpc>
                <a:spcPct val="90000"/>
              </a:lnSpc>
              <a:spcBef>
                <a:spcPct val="20000"/>
              </a:spcBef>
              <a:buSzPct val="80000"/>
            </a:pPr>
            <a:r>
              <a:rPr lang="en-US" smtClean="0"/>
              <a:t>Third level</a:t>
            </a:r>
          </a:p>
          <a:p>
            <a:pPr marL="402919" lvl="3" indent="-402919" algn="l" defTabSz="913641" rtl="0" eaLnBrk="1" latinLnBrk="0" hangingPunct="1">
              <a:lnSpc>
                <a:spcPct val="90000"/>
              </a:lnSpc>
              <a:spcBef>
                <a:spcPct val="20000"/>
              </a:spcBef>
              <a:buSzPct val="80000"/>
            </a:pPr>
            <a:r>
              <a:rPr lang="en-US" smtClean="0"/>
              <a:t>Fourth level</a:t>
            </a:r>
          </a:p>
          <a:p>
            <a:pPr marL="402919" lvl="4" indent="-402919" algn="l" defTabSz="913641"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extLst>
      <p:ext uri="{BB962C8B-B14F-4D97-AF65-F5344CB8AC3E}">
        <p14:creationId xmlns:p14="http://schemas.microsoft.com/office/powerpoint/2010/main" val="4150421796"/>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extLst>
      <p:ext uri="{BB962C8B-B14F-4D97-AF65-F5344CB8AC3E}">
        <p14:creationId xmlns:p14="http://schemas.microsoft.com/office/powerpoint/2010/main" val="1845235628"/>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extLst>
      <p:ext uri="{BB962C8B-B14F-4D97-AF65-F5344CB8AC3E}">
        <p14:creationId xmlns:p14="http://schemas.microsoft.com/office/powerpoint/2010/main" val="1563184743"/>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28" tIns="45665" rIns="91328" bIns="45665" numCol="1" spcCol="0" rtlCol="0" anchor="ctr" anchorCtr="0" compatLnSpc="1">
            <a:prstTxWarp prst="textNoShape">
              <a:avLst/>
            </a:prstTxWarp>
          </a:bodyPr>
          <a:lstStyle/>
          <a:p>
            <a:pPr algn="ctr" defTabSz="913066"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641"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76"/>
            <a:ext cx="6945312" cy="1241879"/>
          </a:xfrm>
        </p:spPr>
        <p:txBody>
          <a:bodyPr lIns="182728" tIns="182728" anchor="ctr" anchorCtr="0"/>
          <a:lstStyle>
            <a:lvl1pPr marL="574219" indent="-571044">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797" indent="-342633">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641" rtl="0" eaLnBrk="1" latinLnBrk="0" hangingPunct="1">
              <a:lnSpc>
                <a:spcPct val="90000"/>
              </a:lnSpc>
              <a:spcBef>
                <a:spcPts val="0"/>
              </a:spcBef>
              <a:spcAft>
                <a:spcPts val="900"/>
              </a:spcAft>
              <a:buSzPct val="80000"/>
            </a:pPr>
            <a:r>
              <a:rPr lang="en-US" smtClean="0"/>
              <a:t>Click to edit Master text styles</a:t>
            </a:r>
          </a:p>
          <a:p>
            <a:pPr marL="3175" lvl="1" indent="0" algn="l" defTabSz="913641"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31" tIns="41115" rIns="82231" bIns="41115" numCol="1" anchor="t" anchorCtr="0" compatLnSpc="1">
            <a:prstTxWarp prst="textNoShape">
              <a:avLst/>
            </a:prstTxWarp>
          </a:bodyPr>
          <a:lstStyle/>
          <a:p>
            <a:pPr defTabSz="1218024"/>
            <a:endParaRPr lang="en-US" sz="1600">
              <a:solidFill>
                <a:srgbClr val="292929"/>
              </a:solidFill>
            </a:endParaRPr>
          </a:p>
        </p:txBody>
      </p:sp>
    </p:spTree>
    <p:extLst>
      <p:ext uri="{BB962C8B-B14F-4D97-AF65-F5344CB8AC3E}">
        <p14:creationId xmlns:p14="http://schemas.microsoft.com/office/powerpoint/2010/main" val="2548968262"/>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7"/>
            <a:ext cx="4205289" cy="461665"/>
          </a:xfrm>
        </p:spPr>
        <p:txBody>
          <a:bodyPr>
            <a:noAutofit/>
          </a:bodyPr>
          <a:lstStyle>
            <a:lvl1pPr marL="0" indent="0" algn="l" defTabSz="913641"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641"/>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641"/>
              <a:endParaRPr lang="en-US" sz="1900">
                <a:solidFill>
                  <a:srgbClr val="292929"/>
                </a:solidFill>
              </a:endParaRPr>
            </a:p>
          </p:txBody>
        </p:sp>
      </p:grpSp>
    </p:spTree>
    <p:extLst>
      <p:ext uri="{BB962C8B-B14F-4D97-AF65-F5344CB8AC3E}">
        <p14:creationId xmlns:p14="http://schemas.microsoft.com/office/powerpoint/2010/main" val="1983964204"/>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7"/>
            <a:ext cx="4205289" cy="461665"/>
          </a:xfrm>
        </p:spPr>
        <p:txBody>
          <a:bodyPr>
            <a:noAutofit/>
          </a:bodyPr>
          <a:lstStyle>
            <a:lvl1pPr marL="0" indent="0" algn="l" defTabSz="913641"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78"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4" tIns="45683" rIns="91364" bIns="45683" numCol="1" anchor="t" anchorCtr="0" compatLnSpc="1">
            <a:prstTxWarp prst="textNoShape">
              <a:avLst/>
            </a:prstTxWarp>
          </a:bodyPr>
          <a:lstStyle/>
          <a:p>
            <a:pPr defTabSz="913641"/>
            <a:endParaRPr lang="en-US" sz="1900">
              <a:solidFill>
                <a:srgbClr val="292929"/>
              </a:solidFill>
            </a:endParaRPr>
          </a:p>
        </p:txBody>
      </p:sp>
    </p:spTree>
    <p:extLst>
      <p:ext uri="{BB962C8B-B14F-4D97-AF65-F5344CB8AC3E}">
        <p14:creationId xmlns:p14="http://schemas.microsoft.com/office/powerpoint/2010/main" val="2891145308"/>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7"/>
            <a:ext cx="4205289" cy="461665"/>
          </a:xfrm>
        </p:spPr>
        <p:txBody>
          <a:bodyPr>
            <a:noAutofit/>
          </a:bodyPr>
          <a:lstStyle>
            <a:lvl1pPr marL="0" indent="0" algn="l" defTabSz="913641"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55"/>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364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364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364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364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3641"/>
              <a:endParaRPr lang="en-US" sz="1600">
                <a:solidFill>
                  <a:srgbClr val="292929"/>
                </a:solidFill>
              </a:endParaRPr>
            </a:p>
          </p:txBody>
        </p:sp>
      </p:grpSp>
    </p:spTree>
    <p:extLst>
      <p:ext uri="{BB962C8B-B14F-4D97-AF65-F5344CB8AC3E}">
        <p14:creationId xmlns:p14="http://schemas.microsoft.com/office/powerpoint/2010/main" val="2915872483"/>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7"/>
            <a:ext cx="4205289" cy="461665"/>
          </a:xfrm>
        </p:spPr>
        <p:txBody>
          <a:bodyPr>
            <a:noAutofit/>
          </a:bodyPr>
          <a:lstStyle>
            <a:lvl1pPr marL="0" indent="0" algn="l" defTabSz="913641"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31" tIns="41115" rIns="82231" bIns="41115" numCol="1" anchor="t" anchorCtr="0" compatLnSpc="1">
            <a:prstTxWarp prst="textNoShape">
              <a:avLst/>
            </a:prstTxWarp>
          </a:bodyPr>
          <a:lstStyle/>
          <a:p>
            <a:pPr defTabSz="913641"/>
            <a:endParaRPr lang="en-US" sz="1600">
              <a:solidFill>
                <a:srgbClr val="292929"/>
              </a:solidFill>
            </a:endParaRPr>
          </a:p>
        </p:txBody>
      </p:sp>
    </p:spTree>
    <p:extLst>
      <p:ext uri="{BB962C8B-B14F-4D97-AF65-F5344CB8AC3E}">
        <p14:creationId xmlns:p14="http://schemas.microsoft.com/office/powerpoint/2010/main" val="1421707375"/>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7"/>
            <a:ext cx="4205289" cy="461665"/>
          </a:xfrm>
        </p:spPr>
        <p:txBody>
          <a:bodyPr>
            <a:noAutofit/>
          </a:bodyPr>
          <a:lstStyle>
            <a:lvl1pPr marL="0" indent="0" algn="l" defTabSz="913641"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83"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641"/>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641"/>
              <a:endParaRPr lang="en-US" sz="1900">
                <a:solidFill>
                  <a:srgbClr val="292929"/>
                </a:solidFill>
              </a:endParaRPr>
            </a:p>
          </p:txBody>
        </p:sp>
      </p:grpSp>
    </p:spTree>
    <p:extLst>
      <p:ext uri="{BB962C8B-B14F-4D97-AF65-F5344CB8AC3E}">
        <p14:creationId xmlns:p14="http://schemas.microsoft.com/office/powerpoint/2010/main" val="818230452"/>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73"/>
            <a:ext cx="2506560" cy="291353"/>
          </a:xfrm>
          <a:prstGeom prst="rect">
            <a:avLst/>
          </a:prstGeom>
        </p:spPr>
      </p:pic>
    </p:spTree>
    <p:extLst>
      <p:ext uri="{BB962C8B-B14F-4D97-AF65-F5344CB8AC3E}">
        <p14:creationId xmlns:p14="http://schemas.microsoft.com/office/powerpoint/2010/main" val="227226832"/>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349" tIns="45675" rIns="91349" bIns="45675" numCol="1" anchor="t" anchorCtr="0" compatLnSpc="1">
            <a:prstTxWarp prst="textNoShape">
              <a:avLst/>
            </a:prstTxWarp>
            <a:spAutoFit/>
          </a:bodyPr>
          <a:lstStyle/>
          <a:p>
            <a:pPr algn="ctr" defTabSz="913377"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377"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730622539"/>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641"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25"/>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3641"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75"/>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2401464257"/>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MS_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0726943"/>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59995" indent="-459995">
              <a:buClr>
                <a:srgbClr val="FFFFFF"/>
              </a:buClr>
              <a:buSzPct val="70000"/>
              <a:buFontTx/>
              <a:buBlip>
                <a:blip r:embed="rId2"/>
              </a:buBlip>
              <a:defRPr>
                <a:gradFill>
                  <a:gsLst>
                    <a:gs pos="0">
                      <a:srgbClr val="FFFFFF"/>
                    </a:gs>
                    <a:gs pos="86000">
                      <a:srgbClr val="FFFFFF"/>
                    </a:gs>
                  </a:gsLst>
                  <a:lin ang="5400000" scaled="0"/>
                </a:gradFill>
              </a:defRPr>
            </a:lvl1pPr>
            <a:lvl2pPr marL="854981" indent="-394984">
              <a:buClr>
                <a:srgbClr val="FFFFFF"/>
              </a:buClr>
              <a:buSzPct val="70000"/>
              <a:buFontTx/>
              <a:buBlip>
                <a:blip r:embed="rId2"/>
              </a:buBlip>
              <a:defRPr>
                <a:gradFill>
                  <a:gsLst>
                    <a:gs pos="0">
                      <a:srgbClr val="FFFFFF"/>
                    </a:gs>
                    <a:gs pos="86000">
                      <a:srgbClr val="FFFFFF"/>
                    </a:gs>
                  </a:gsLst>
                  <a:lin ang="5400000" scaled="0"/>
                </a:gradFill>
              </a:defRPr>
            </a:lvl2pPr>
            <a:lvl3pPr marL="1257900" indent="-402919">
              <a:buClr>
                <a:srgbClr val="FFFFFF"/>
              </a:buClr>
              <a:buSzPct val="70000"/>
              <a:buFontTx/>
              <a:buBlip>
                <a:blip r:embed="rId2"/>
              </a:buBlip>
              <a:defRPr>
                <a:gradFill>
                  <a:gsLst>
                    <a:gs pos="0">
                      <a:srgbClr val="FFFFFF"/>
                    </a:gs>
                    <a:gs pos="86000">
                      <a:srgbClr val="FFFFFF"/>
                    </a:gs>
                  </a:gsLst>
                  <a:lin ang="5400000" scaled="0"/>
                </a:gradFill>
              </a:defRPr>
            </a:lvl3pPr>
            <a:lvl4pPr marL="1603687" indent="-345797">
              <a:buClr>
                <a:srgbClr val="FFFFFF"/>
              </a:buClr>
              <a:buSzPct val="70000"/>
              <a:buFontTx/>
              <a:buBlip>
                <a:blip r:embed="rId2"/>
              </a:buBlip>
              <a:defRPr>
                <a:gradFill>
                  <a:gsLst>
                    <a:gs pos="0">
                      <a:srgbClr val="FFFFFF"/>
                    </a:gs>
                    <a:gs pos="86000">
                      <a:srgbClr val="FFFFFF"/>
                    </a:gs>
                  </a:gsLst>
                  <a:lin ang="5400000" scaled="0"/>
                </a:gradFill>
              </a:defRPr>
            </a:lvl4pPr>
            <a:lvl5pPr marL="1939990" indent="-33628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2008498"/>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59995" indent="-459995">
              <a:buClr>
                <a:srgbClr val="FFFFFF"/>
              </a:buClr>
              <a:buSzPct val="70000"/>
              <a:buFontTx/>
              <a:buBlip>
                <a:blip r:embed="rId2"/>
              </a:buBlip>
              <a:defRPr>
                <a:gradFill>
                  <a:gsLst>
                    <a:gs pos="0">
                      <a:srgbClr val="FFFFFF"/>
                    </a:gs>
                    <a:gs pos="86000">
                      <a:srgbClr val="FFFFFF"/>
                    </a:gs>
                  </a:gsLst>
                  <a:lin ang="5400000" scaled="0"/>
                </a:gradFill>
              </a:defRPr>
            </a:lvl1pPr>
            <a:lvl2pPr marL="854981" indent="-394984">
              <a:buClr>
                <a:srgbClr val="FFFFFF"/>
              </a:buClr>
              <a:buSzPct val="70000"/>
              <a:buFontTx/>
              <a:buBlip>
                <a:blip r:embed="rId2"/>
              </a:buBlip>
              <a:defRPr>
                <a:gradFill>
                  <a:gsLst>
                    <a:gs pos="0">
                      <a:srgbClr val="FFFFFF"/>
                    </a:gs>
                    <a:gs pos="86000">
                      <a:srgbClr val="FFFFFF"/>
                    </a:gs>
                  </a:gsLst>
                  <a:lin ang="5400000" scaled="0"/>
                </a:gradFill>
              </a:defRPr>
            </a:lvl2pPr>
            <a:lvl3pPr marL="1257900" indent="-402919">
              <a:buClr>
                <a:srgbClr val="FFFFFF"/>
              </a:buClr>
              <a:buSzPct val="70000"/>
              <a:buFontTx/>
              <a:buBlip>
                <a:blip r:embed="rId2"/>
              </a:buBlip>
              <a:defRPr>
                <a:gradFill>
                  <a:gsLst>
                    <a:gs pos="0">
                      <a:srgbClr val="FFFFFF"/>
                    </a:gs>
                    <a:gs pos="86000">
                      <a:srgbClr val="FFFFFF"/>
                    </a:gs>
                  </a:gsLst>
                  <a:lin ang="5400000" scaled="0"/>
                </a:gradFill>
              </a:defRPr>
            </a:lvl3pPr>
            <a:lvl4pPr marL="1603687" indent="-345797">
              <a:buClr>
                <a:srgbClr val="FFFFFF"/>
              </a:buClr>
              <a:buSzPct val="70000"/>
              <a:buFontTx/>
              <a:buBlip>
                <a:blip r:embed="rId2"/>
              </a:buBlip>
              <a:defRPr>
                <a:gradFill>
                  <a:gsLst>
                    <a:gs pos="0">
                      <a:srgbClr val="FFFFFF"/>
                    </a:gs>
                    <a:gs pos="86000">
                      <a:srgbClr val="FFFFFF"/>
                    </a:gs>
                  </a:gsLst>
                  <a:lin ang="5400000" scaled="0"/>
                </a:gradFill>
              </a:defRPr>
            </a:lvl4pPr>
            <a:lvl5pPr marL="1939990" indent="-33628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268" tIns="76121" rIns="152268" bIns="7612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341910772"/>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650675" y="6164664"/>
            <a:ext cx="985810" cy="191269"/>
          </a:xfrm>
          <a:prstGeom prst="rect">
            <a:avLst/>
          </a:prstGeom>
        </p:spPr>
      </p:pic>
      <p:sp>
        <p:nvSpPr>
          <p:cNvPr id="4" name="Text Placeholder 4"/>
          <p:cNvSpPr>
            <a:spLocks noGrp="1"/>
          </p:cNvSpPr>
          <p:nvPr>
            <p:ph type="body" sz="quarter" idx="12" hasCustomPrompt="1"/>
          </p:nvPr>
        </p:nvSpPr>
        <p:spPr>
          <a:xfrm>
            <a:off x="271034" y="3877271"/>
            <a:ext cx="6271783"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233" y="2075840"/>
            <a:ext cx="9858042" cy="999162"/>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353332531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3"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4546" y="6196318"/>
            <a:ext cx="985810"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468" y="560065"/>
            <a:ext cx="2598927" cy="383814"/>
          </a:xfrm>
          <a:prstGeom prst="rect">
            <a:avLst/>
          </a:prstGeom>
        </p:spPr>
      </p:pic>
    </p:spTree>
    <p:extLst>
      <p:ext uri="{BB962C8B-B14F-4D97-AF65-F5344CB8AC3E}">
        <p14:creationId xmlns:p14="http://schemas.microsoft.com/office/powerpoint/2010/main" val="5412760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0675" y="6164664"/>
            <a:ext cx="985810" cy="191269"/>
          </a:xfrm>
          <a:prstGeom prst="rect">
            <a:avLst/>
          </a:prstGeom>
        </p:spPr>
      </p:pic>
      <p:sp>
        <p:nvSpPr>
          <p:cNvPr id="4" name="Text Placeholder 4"/>
          <p:cNvSpPr>
            <a:spLocks noGrp="1"/>
          </p:cNvSpPr>
          <p:nvPr>
            <p:ph type="body" sz="quarter" idx="12" hasCustomPrompt="1"/>
          </p:nvPr>
        </p:nvSpPr>
        <p:spPr>
          <a:xfrm>
            <a:off x="271034" y="3877271"/>
            <a:ext cx="6271783"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233" y="2075840"/>
            <a:ext cx="9858042"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3424568422"/>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168" y="2084172"/>
            <a:ext cx="8961914"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2" y="2084187"/>
            <a:ext cx="8961851" cy="1793090"/>
          </a:xfrm>
          <a:noFill/>
        </p:spPr>
        <p:txBody>
          <a:bodyPr lIns="146286" tIns="91429" rIns="146286" bIns="91429" anchor="t" anchorCtr="0"/>
          <a:lstStyle>
            <a:lvl1pPr>
              <a:defRPr sz="5881"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232" y="3878576"/>
            <a:ext cx="8961852" cy="1792326"/>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4546" y="6196798"/>
            <a:ext cx="985810" cy="19031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470" y="560065"/>
            <a:ext cx="2598922" cy="383814"/>
          </a:xfrm>
          <a:prstGeom prst="rect">
            <a:avLst/>
          </a:prstGeom>
        </p:spPr>
      </p:pic>
    </p:spTree>
    <p:extLst>
      <p:ext uri="{BB962C8B-B14F-4D97-AF65-F5344CB8AC3E}">
        <p14:creationId xmlns:p14="http://schemas.microsoft.com/office/powerpoint/2010/main" val="8528091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3"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286" tIns="91429" rIns="146286" bIns="91429" anchor="t" anchorCtr="0"/>
          <a:lstStyle>
            <a:lvl1pPr>
              <a:defRPr sz="5881"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4546" y="6196318"/>
            <a:ext cx="985810"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25598793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2"/>
            <a:ext cx="12189059"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232"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2" y="2082443"/>
            <a:ext cx="7171086" cy="1794808"/>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233" y="3877257"/>
            <a:ext cx="7171086"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097" y="6182035"/>
            <a:ext cx="985810"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560065"/>
            <a:ext cx="2598927" cy="383814"/>
          </a:xfrm>
          <a:prstGeom prst="rect">
            <a:avLst/>
          </a:prstGeom>
        </p:spPr>
      </p:pic>
    </p:spTree>
    <p:extLst>
      <p:ext uri="{BB962C8B-B14F-4D97-AF65-F5344CB8AC3E}">
        <p14:creationId xmlns:p14="http://schemas.microsoft.com/office/powerpoint/2010/main" val="23680030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178321"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232" y="1187644"/>
            <a:ext cx="7169531"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2" y="1187645"/>
            <a:ext cx="7169531"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32" y="2971410"/>
            <a:ext cx="7169531"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0675" y="6164664"/>
            <a:ext cx="985810"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9005859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8" y="0"/>
            <a:ext cx="12188389"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4546" y="6196665"/>
            <a:ext cx="985810" cy="191269"/>
          </a:xfrm>
          <a:prstGeom prst="rect">
            <a:avLst/>
          </a:prstGeom>
        </p:spPr>
      </p:pic>
      <p:sp>
        <p:nvSpPr>
          <p:cNvPr id="12" name="Rectangle 11"/>
          <p:cNvSpPr/>
          <p:nvPr userDrawn="1"/>
        </p:nvSpPr>
        <p:spPr bwMode="gray">
          <a:xfrm>
            <a:off x="269232" y="1187620"/>
            <a:ext cx="7169531"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169" y="1187620"/>
            <a:ext cx="7169531"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232" y="2971385"/>
            <a:ext cx="7169531"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4953121"/>
            <a:ext cx="2598927" cy="383815"/>
          </a:xfrm>
          <a:prstGeom prst="rect">
            <a:avLst/>
          </a:prstGeom>
        </p:spPr>
      </p:pic>
    </p:spTree>
    <p:extLst>
      <p:ext uri="{BB962C8B-B14F-4D97-AF65-F5344CB8AC3E}">
        <p14:creationId xmlns:p14="http://schemas.microsoft.com/office/powerpoint/2010/main" val="7661395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2" y="1"/>
            <a:ext cx="12179361"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0675" y="6164664"/>
            <a:ext cx="985810" cy="191269"/>
          </a:xfrm>
          <a:prstGeom prst="rect">
            <a:avLst/>
          </a:prstGeom>
        </p:spPr>
      </p:pic>
      <p:sp>
        <p:nvSpPr>
          <p:cNvPr id="13" name="Rectangle 12"/>
          <p:cNvSpPr/>
          <p:nvPr userDrawn="1"/>
        </p:nvSpPr>
        <p:spPr bwMode="gray">
          <a:xfrm>
            <a:off x="269232"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2" y="2082443"/>
            <a:ext cx="7169531" cy="1794808"/>
          </a:xfrm>
          <a:noFill/>
        </p:spPr>
        <p:txBody>
          <a:bodyPr lIns="146286" tIns="91429" rIns="146286" bIns="91429" anchor="t" anchorCtr="0"/>
          <a:lstStyle>
            <a:lvl1pPr>
              <a:defRPr sz="5293"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232" y="3877257"/>
            <a:ext cx="7169531"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560065"/>
            <a:ext cx="2598927" cy="383814"/>
          </a:xfrm>
          <a:prstGeom prst="rect">
            <a:avLst/>
          </a:prstGeom>
        </p:spPr>
      </p:pic>
    </p:spTree>
    <p:extLst>
      <p:ext uri="{BB962C8B-B14F-4D97-AF65-F5344CB8AC3E}">
        <p14:creationId xmlns:p14="http://schemas.microsoft.com/office/powerpoint/2010/main" val="6710783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49"/>
            <a:ext cx="12188825" cy="685570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052" y="6164664"/>
            <a:ext cx="985810" cy="191269"/>
          </a:xfrm>
          <a:prstGeom prst="rect">
            <a:avLst/>
          </a:prstGeom>
        </p:spPr>
      </p:pic>
      <p:sp>
        <p:nvSpPr>
          <p:cNvPr id="10" name="Rectangle 9"/>
          <p:cNvSpPr/>
          <p:nvPr userDrawn="1"/>
        </p:nvSpPr>
        <p:spPr bwMode="gray">
          <a:xfrm>
            <a:off x="269232" y="1187620"/>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169" y="1187620"/>
            <a:ext cx="7169531" cy="1793108"/>
          </a:xfrm>
          <a:noFill/>
        </p:spPr>
        <p:txBody>
          <a:bodyPr lIns="146286" tIns="91429" rIns="146286" bIns="91429" anchor="t" anchorCtr="0"/>
          <a:lstStyle>
            <a:lvl1pPr>
              <a:defRPr sz="5881"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232" y="2971385"/>
            <a:ext cx="7169531"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27265843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170" y="1186357"/>
            <a:ext cx="9856549"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8"/>
            <a:ext cx="9858105"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560920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91429" bIns="91429" anchor="t" anchorCtr="0"/>
          <a:lstStyle>
            <a:lvl1pPr>
              <a:defRPr sz="7057"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8"/>
            <a:ext cx="9858105"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3303566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91429" bIns="91429" anchor="t" anchorCtr="0"/>
          <a:lstStyle>
            <a:lvl1pPr>
              <a:defRPr sz="7057"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14232635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540464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69" y="1187620"/>
            <a:ext cx="8065697"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3806690056"/>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69" y="1187620"/>
            <a:ext cx="8065697"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3188483517"/>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29" bIns="91429" anchor="t" anchorCtr="0"/>
          <a:lstStyle>
            <a:lvl1pPr>
              <a:defRPr sz="8625"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982511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29" bIns="91429" anchor="t" anchorCtr="0"/>
          <a:lstStyle>
            <a:lvl1pPr>
              <a:defRPr sz="8625"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34475045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7860" y="0"/>
            <a:ext cx="6660966" cy="6858001"/>
          </a:xfrm>
          <a:prstGeom prst="rect">
            <a:avLst/>
          </a:prstGeom>
        </p:spPr>
      </p:pic>
      <p:sp>
        <p:nvSpPr>
          <p:cNvPr id="3" name="Title 1"/>
          <p:cNvSpPr>
            <a:spLocks noGrp="1"/>
          </p:cNvSpPr>
          <p:nvPr>
            <p:ph type="title" hasCustomPrompt="1"/>
          </p:nvPr>
        </p:nvSpPr>
        <p:spPr>
          <a:xfrm>
            <a:off x="269169" y="2084173"/>
            <a:ext cx="11650488" cy="1796217"/>
          </a:xfrm>
          <a:noFill/>
        </p:spPr>
        <p:txBody>
          <a:bodyPr tIns="91429" bIns="91429" anchor="t" anchorCtr="0"/>
          <a:lstStyle>
            <a:lvl1pPr>
              <a:defRPr sz="8625"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1842184155"/>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11" y="1456608"/>
            <a:ext cx="4485615"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8" tIns="143373" rIns="182818" bIns="143373" numCol="1" spcCol="0" rtlCol="0" fromWordArt="0" anchor="t" anchorCtr="0" forceAA="0" compatLnSpc="1">
            <a:prstTxWarp prst="textNoShape">
              <a:avLst/>
            </a:prstTxWarp>
            <a:noAutofit/>
          </a:bodyPr>
          <a:lstStyle/>
          <a:p>
            <a:pPr defTabSz="913798"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8620" y="1456606"/>
            <a:ext cx="6722109" cy="1975006"/>
          </a:xfrm>
        </p:spPr>
        <p:txBody>
          <a:bodyPr/>
          <a:lstStyle>
            <a:lvl1pPr marL="0" indent="0">
              <a:buNone/>
              <a:defRPr>
                <a:solidFill>
                  <a:srgbClr val="FFFFFF"/>
                </a:solidFill>
              </a:defRPr>
            </a:lvl1pPr>
            <a:lvl2pPr marL="0" indent="0">
              <a:buFontTx/>
              <a:buNone/>
              <a:defRPr sz="1960">
                <a:solidFill>
                  <a:srgbClr val="FFFFFF"/>
                </a:solidFill>
              </a:defRPr>
            </a:lvl2pPr>
            <a:lvl3pPr marL="224022" indent="0">
              <a:buNone/>
              <a:defRPr>
                <a:solidFill>
                  <a:srgbClr val="FFFFFF"/>
                </a:solidFill>
              </a:defRPr>
            </a:lvl3pPr>
            <a:lvl4pPr marL="448044" indent="0">
              <a:buNone/>
              <a:defRPr>
                <a:solidFill>
                  <a:srgbClr val="FFFFFF"/>
                </a:solidFill>
              </a:defRPr>
            </a:lvl4pPr>
            <a:lvl5pPr marL="672066"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46040018"/>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2">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3935"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3958" y="1187622"/>
            <a:ext cx="3853935"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7539" y="1187622"/>
            <a:ext cx="3853935"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169" y="5132430"/>
            <a:ext cx="340555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3958" y="5132430"/>
            <a:ext cx="3584789"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7539" y="5132430"/>
            <a:ext cx="3584789"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Tree>
    <p:extLst>
      <p:ext uri="{BB962C8B-B14F-4D97-AF65-F5344CB8AC3E}">
        <p14:creationId xmlns:p14="http://schemas.microsoft.com/office/powerpoint/2010/main" val="941856358"/>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solidFill>
                  <a:srgbClr val="00188F"/>
                </a:soli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637469"/>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53856108"/>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49767976"/>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01343744"/>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70637764"/>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77219015"/>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6668443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2895194"/>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59752528"/>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8015486"/>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4244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826154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13292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98"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7321"/>
            <a:ext cx="11650487" cy="195697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13"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0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5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64498988"/>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426765"/>
          </a:xfrm>
          <a:prstGeom prst="rect">
            <a:avLst/>
          </a:prstGeom>
        </p:spPr>
        <p:txBody>
          <a:bodyPr/>
          <a:lstStyle>
            <a:lvl1pPr marL="284696" indent="-284696">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6" indent="-275361">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51" indent="-284696">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4"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5"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88826"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711057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4" cy="56105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2"/>
            <a:ext cx="11149014" cy="205203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1589979"/>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sz="539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1125285"/>
          </a:xfr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8390" indent="-40306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28" indent="-34593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744" indent="-33641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289606720"/>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38"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39" y="4612366"/>
            <a:ext cx="5454333" cy="1144929"/>
          </a:xfrm>
        </p:spPr>
        <p:txBody>
          <a:bodyPr/>
          <a:lstStyle>
            <a:lvl1pPr marL="0" indent="0">
              <a:buFont typeface="Arial" pitchFamily="34" charset="0"/>
              <a:buNone/>
              <a:defRPr sz="2400">
                <a:solidFill>
                  <a:schemeClr val="bg1">
                    <a:alpha val="98000"/>
                  </a:schemeClr>
                </a:solidFill>
                <a:latin typeface="+mj-lt"/>
              </a:defRPr>
            </a:lvl1pPr>
            <a:lvl2pPr marL="459995" indent="0">
              <a:buFont typeface="Arial" pitchFamily="34" charset="0"/>
              <a:buNone/>
              <a:defRPr/>
            </a:lvl2pPr>
            <a:lvl3pPr marL="854981" indent="0">
              <a:buFont typeface="Arial" pitchFamily="34" charset="0"/>
              <a:buNone/>
              <a:defRPr/>
            </a:lvl3pPr>
            <a:lvl4pPr marL="1257900" indent="0">
              <a:buFont typeface="Arial" pitchFamily="34" charset="0"/>
              <a:buNone/>
              <a:defRPr/>
            </a:lvl4pPr>
            <a:lvl5pPr marL="1603687"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
        <p:nvSpPr>
          <p:cNvPr id="5" name="Title Tile"/>
          <p:cNvSpPr/>
          <p:nvPr userDrawn="1"/>
        </p:nvSpPr>
        <p:spPr bwMode="auto">
          <a:xfrm>
            <a:off x="4010026" y="3187136"/>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4010025" y="1514475"/>
            <a:ext cx="7162800"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8" name="Left Mask"/>
          <p:cNvSpPr/>
          <p:nvPr userDrawn="1"/>
        </p:nvSpPr>
        <p:spPr bwMode="auto">
          <a:xfrm>
            <a:off x="-1" y="1514476"/>
            <a:ext cx="4010025"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9" name="Circle Arrow"/>
          <p:cNvSpPr>
            <a:spLocks noEditPoints="1"/>
          </p:cNvSpPr>
          <p:nvPr userDrawn="1"/>
        </p:nvSpPr>
        <p:spPr bwMode="auto">
          <a:xfrm rot="5400000">
            <a:off x="9948223" y="1873056"/>
            <a:ext cx="841375" cy="84137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TechEd Tile"/>
          <p:cNvSpPr/>
          <p:nvPr userDrawn="1"/>
        </p:nvSpPr>
        <p:spPr bwMode="auto">
          <a:xfrm>
            <a:off x="1022073"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1" name="TechEd Logo"/>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r="8530"/>
          <a:stretch/>
        </p:blipFill>
        <p:spPr bwMode="auto">
          <a:xfrm>
            <a:off x="1401318" y="1742493"/>
            <a:ext cx="2067006" cy="104358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Fuschia Tile"/>
          <p:cNvGrpSpPr/>
          <p:nvPr userDrawn="1"/>
        </p:nvGrpSpPr>
        <p:grpSpPr>
          <a:xfrm>
            <a:off x="1016507" y="3185266"/>
            <a:ext cx="1325880" cy="1325880"/>
            <a:chOff x="1071620" y="3044261"/>
            <a:chExt cx="1325880" cy="1325880"/>
          </a:xfrm>
        </p:grpSpPr>
        <p:sp>
          <p:nvSpPr>
            <p:cNvPr id="14" name="Rectangle 13"/>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5"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 name="Orange Tile"/>
          <p:cNvGrpSpPr/>
          <p:nvPr userDrawn="1"/>
        </p:nvGrpSpPr>
        <p:grpSpPr>
          <a:xfrm>
            <a:off x="2514069" y="3185266"/>
            <a:ext cx="1325880" cy="1325880"/>
            <a:chOff x="2487267" y="3044261"/>
            <a:chExt cx="1325880" cy="1325880"/>
          </a:xfrm>
        </p:grpSpPr>
        <p:sp>
          <p:nvSpPr>
            <p:cNvPr id="17" name="Rectangle 16"/>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8"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 name="Teal Tile"/>
          <p:cNvGrpSpPr/>
          <p:nvPr userDrawn="1"/>
        </p:nvGrpSpPr>
        <p:grpSpPr>
          <a:xfrm>
            <a:off x="1016507" y="4682828"/>
            <a:ext cx="1325880" cy="1325880"/>
            <a:chOff x="1020317" y="4686638"/>
            <a:chExt cx="1325880" cy="1325880"/>
          </a:xfrm>
        </p:grpSpPr>
        <p:sp>
          <p:nvSpPr>
            <p:cNvPr id="20" name="Rectangle 19"/>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1"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2" name="Green Tile"/>
          <p:cNvGrpSpPr/>
          <p:nvPr userDrawn="1"/>
        </p:nvGrpSpPr>
        <p:grpSpPr>
          <a:xfrm>
            <a:off x="2514069" y="4682828"/>
            <a:ext cx="1325880" cy="1325880"/>
            <a:chOff x="2514069" y="4682828"/>
            <a:chExt cx="1325880" cy="1325880"/>
          </a:xfrm>
        </p:grpSpPr>
        <p:sp>
          <p:nvSpPr>
            <p:cNvPr id="23" name="Rectangle 22"/>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4"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useBgFill="1">
        <p:nvSpPr>
          <p:cNvPr id="25" name="Top Mask"/>
          <p:cNvSpPr/>
          <p:nvPr userDrawn="1"/>
        </p:nvSpPr>
        <p:spPr bwMode="auto">
          <a:xfrm>
            <a:off x="0" y="0"/>
            <a:ext cx="12188825"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26" name="Right Mask"/>
          <p:cNvSpPr/>
          <p:nvPr userDrawn="1"/>
        </p:nvSpPr>
        <p:spPr bwMode="auto">
          <a:xfrm>
            <a:off x="11172825" y="1630804"/>
            <a:ext cx="1016000"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27" name="Bottom Mask"/>
          <p:cNvSpPr/>
          <p:nvPr userDrawn="1"/>
        </p:nvSpPr>
        <p:spPr bwMode="auto">
          <a:xfrm>
            <a:off x="0" y="6010275"/>
            <a:ext cx="12188826"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1442269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4010026" y="3187136"/>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4010025" y="1514475"/>
            <a:ext cx="7162800" cy="1499616"/>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179052" y="1586586"/>
            <a:ext cx="5549740" cy="1378644"/>
          </a:xfrm>
        </p:spPr>
        <p:txBody>
          <a:bodyPr anchor="ctr" anchorCtr="0">
            <a:noAutofit/>
            <a:scene3d>
              <a:camera prst="orthographicFront"/>
              <a:lightRig rig="flat" dir="t"/>
            </a:scene3d>
            <a:sp3d>
              <a:contourClr>
                <a:schemeClr val="tx2"/>
              </a:contourClr>
            </a:sp3d>
          </a:bodyPr>
          <a:lstStyle>
            <a:lvl1pPr marL="0" indent="0" algn="l" defTabSz="914363" rtl="0" eaLnBrk="1" latinLnBrk="0" hangingPunct="1">
              <a:lnSpc>
                <a:spcPct val="90000"/>
              </a:lnSpc>
              <a:spcBef>
                <a:spcPct val="0"/>
              </a:spcBef>
              <a:buFont typeface="Arial" pitchFamily="34" charset="0"/>
              <a:buNone/>
              <a:defRPr lang="en-US" sz="5400"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Demo</a:t>
            </a:r>
          </a:p>
        </p:txBody>
      </p:sp>
      <p:sp useBgFill="1">
        <p:nvSpPr>
          <p:cNvPr id="9" name="Left Mask"/>
          <p:cNvSpPr/>
          <p:nvPr userDrawn="1"/>
        </p:nvSpPr>
        <p:spPr bwMode="auto">
          <a:xfrm>
            <a:off x="-1" y="1514476"/>
            <a:ext cx="4010025"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4179053" y="5181600"/>
            <a:ext cx="6610546" cy="461665"/>
          </a:xfrm>
        </p:spPr>
        <p:txBody>
          <a:bodyPr>
            <a:noAutofit/>
          </a:bodyPr>
          <a:lstStyle>
            <a:lvl1pPr marL="0" indent="0" algn="l" defTabSz="914363"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9948223" y="1873056"/>
            <a:ext cx="841375" cy="84137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TechEd Tile"/>
          <p:cNvSpPr/>
          <p:nvPr userDrawn="1"/>
        </p:nvSpPr>
        <p:spPr bwMode="auto">
          <a:xfrm>
            <a:off x="1022073"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401318" y="1742493"/>
            <a:ext cx="2067006"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0"/>
            <a:ext cx="12188825"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11172825" y="1630804"/>
            <a:ext cx="1016000"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6" name="Demo Tile"/>
          <p:cNvGrpSpPr/>
          <p:nvPr userDrawn="1"/>
        </p:nvGrpSpPr>
        <p:grpSpPr>
          <a:xfrm>
            <a:off x="1017613" y="3187884"/>
            <a:ext cx="2827252" cy="2827252"/>
            <a:chOff x="1022073" y="-1135906"/>
            <a:chExt cx="2827252" cy="2827252"/>
          </a:xfrm>
        </p:grpSpPr>
        <p:sp>
          <p:nvSpPr>
            <p:cNvPr id="17" name="Rectangle 16"/>
            <p:cNvSpPr/>
            <p:nvPr/>
          </p:nvSpPr>
          <p:spPr bwMode="auto">
            <a:xfrm>
              <a:off x="1022073" y="-1135906"/>
              <a:ext cx="2827252" cy="282725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8" name="Light bulb Icon"/>
            <p:cNvSpPr>
              <a:spLocks noEditPoints="1"/>
            </p:cNvSpPr>
            <p:nvPr/>
          </p:nvSpPr>
          <p:spPr bwMode="auto">
            <a:xfrm>
              <a:off x="1945077" y="-620805"/>
              <a:ext cx="979488" cy="1797050"/>
            </a:xfrm>
            <a:custGeom>
              <a:avLst/>
              <a:gdLst>
                <a:gd name="T0" fmla="*/ 18 w 122"/>
                <a:gd name="T1" fmla="*/ 137 h 224"/>
                <a:gd name="T2" fmla="*/ 105 w 122"/>
                <a:gd name="T3" fmla="*/ 22 h 224"/>
                <a:gd name="T4" fmla="*/ 119 w 122"/>
                <a:gd name="T5" fmla="*/ 29 h 224"/>
                <a:gd name="T6" fmla="*/ 119 w 122"/>
                <a:gd name="T7" fmla="*/ 41 h 224"/>
                <a:gd name="T8" fmla="*/ 17 w 122"/>
                <a:gd name="T9" fmla="*/ 75 h 224"/>
                <a:gd name="T10" fmla="*/ 14 w 122"/>
                <a:gd name="T11" fmla="*/ 76 h 224"/>
                <a:gd name="T12" fmla="*/ 2 w 122"/>
                <a:gd name="T13" fmla="*/ 64 h 224"/>
                <a:gd name="T14" fmla="*/ 10 w 122"/>
                <a:gd name="T15" fmla="*/ 50 h 224"/>
                <a:gd name="T16" fmla="*/ 8 w 122"/>
                <a:gd name="T17" fmla="*/ 58 h 224"/>
                <a:gd name="T18" fmla="*/ 9 w 122"/>
                <a:gd name="T19" fmla="*/ 66 h 224"/>
                <a:gd name="T20" fmla="*/ 14 w 122"/>
                <a:gd name="T21" fmla="*/ 70 h 224"/>
                <a:gd name="T22" fmla="*/ 111 w 122"/>
                <a:gd name="T23" fmla="*/ 41 h 224"/>
                <a:gd name="T24" fmla="*/ 115 w 122"/>
                <a:gd name="T25" fmla="*/ 35 h 224"/>
                <a:gd name="T26" fmla="*/ 108 w 122"/>
                <a:gd name="T27" fmla="*/ 27 h 224"/>
                <a:gd name="T28" fmla="*/ 12 w 122"/>
                <a:gd name="T29" fmla="*/ 56 h 224"/>
                <a:gd name="T30" fmla="*/ 10 w 122"/>
                <a:gd name="T31" fmla="*/ 16 h 224"/>
                <a:gd name="T32" fmla="*/ 73 w 122"/>
                <a:gd name="T33" fmla="*/ 9 h 224"/>
                <a:gd name="T34" fmla="*/ 67 w 122"/>
                <a:gd name="T35" fmla="*/ 27 h 224"/>
                <a:gd name="T36" fmla="*/ 14 w 122"/>
                <a:gd name="T37" fmla="*/ 42 h 224"/>
                <a:gd name="T38" fmla="*/ 2 w 122"/>
                <a:gd name="T39" fmla="*/ 31 h 224"/>
                <a:gd name="T40" fmla="*/ 9 w 122"/>
                <a:gd name="T41" fmla="*/ 32 h 224"/>
                <a:gd name="T42" fmla="*/ 16 w 122"/>
                <a:gd name="T43" fmla="*/ 36 h 224"/>
                <a:gd name="T44" fmla="*/ 69 w 122"/>
                <a:gd name="T45" fmla="*/ 14 h 224"/>
                <a:gd name="T46" fmla="*/ 63 w 122"/>
                <a:gd name="T47" fmla="*/ 7 h 224"/>
                <a:gd name="T48" fmla="*/ 12 w 122"/>
                <a:gd name="T49" fmla="*/ 22 h 224"/>
                <a:gd name="T50" fmla="*/ 113 w 122"/>
                <a:gd name="T51" fmla="*/ 114 h 224"/>
                <a:gd name="T52" fmla="*/ 99 w 122"/>
                <a:gd name="T53" fmla="*/ 124 h 224"/>
                <a:gd name="T54" fmla="*/ 110 w 122"/>
                <a:gd name="T55" fmla="*/ 137 h 224"/>
                <a:gd name="T56" fmla="*/ 87 w 122"/>
                <a:gd name="T57" fmla="*/ 208 h 224"/>
                <a:gd name="T58" fmla="*/ 74 w 122"/>
                <a:gd name="T59" fmla="*/ 224 h 224"/>
                <a:gd name="T60" fmla="*/ 41 w 122"/>
                <a:gd name="T61" fmla="*/ 213 h 224"/>
                <a:gd name="T62" fmla="*/ 18 w 122"/>
                <a:gd name="T63" fmla="*/ 187 h 224"/>
                <a:gd name="T64" fmla="*/ 29 w 122"/>
                <a:gd name="T65" fmla="*/ 137 h 224"/>
                <a:gd name="T66" fmla="*/ 23 w 122"/>
                <a:gd name="T67" fmla="*/ 113 h 224"/>
                <a:gd name="T68" fmla="*/ 10 w 122"/>
                <a:gd name="T69" fmla="*/ 109 h 224"/>
                <a:gd name="T70" fmla="*/ 2 w 122"/>
                <a:gd name="T71" fmla="*/ 98 h 224"/>
                <a:gd name="T72" fmla="*/ 3 w 122"/>
                <a:gd name="T73" fmla="*/ 89 h 224"/>
                <a:gd name="T74" fmla="*/ 105 w 122"/>
                <a:gd name="T75" fmla="*/ 55 h 224"/>
                <a:gd name="T76" fmla="*/ 120 w 122"/>
                <a:gd name="T77" fmla="*/ 66 h 224"/>
                <a:gd name="T78" fmla="*/ 113 w 122"/>
                <a:gd name="T79" fmla="*/ 81 h 224"/>
                <a:gd name="T80" fmla="*/ 56 w 122"/>
                <a:gd name="T81" fmla="*/ 105 h 224"/>
                <a:gd name="T82" fmla="*/ 72 w 122"/>
                <a:gd name="T83" fmla="*/ 137 h 224"/>
                <a:gd name="T84" fmla="*/ 82 w 122"/>
                <a:gd name="T85" fmla="*/ 95 h 224"/>
                <a:gd name="T86" fmla="*/ 119 w 122"/>
                <a:gd name="T87" fmla="*/ 96 h 224"/>
                <a:gd name="T88" fmla="*/ 113 w 122"/>
                <a:gd name="T89" fmla="*/ 114 h 224"/>
                <a:gd name="T90" fmla="*/ 111 w 122"/>
                <a:gd name="T91" fmla="*/ 75 h 224"/>
                <a:gd name="T92" fmla="*/ 115 w 122"/>
                <a:gd name="T93" fmla="*/ 68 h 224"/>
                <a:gd name="T94" fmla="*/ 108 w 122"/>
                <a:gd name="T95" fmla="*/ 61 h 224"/>
                <a:gd name="T96" fmla="*/ 25 w 122"/>
                <a:gd name="T97" fmla="*/ 86 h 224"/>
                <a:gd name="T98" fmla="*/ 12 w 122"/>
                <a:gd name="T99" fmla="*/ 89 h 224"/>
                <a:gd name="T100" fmla="*/ 8 w 122"/>
                <a:gd name="T101" fmla="*/ 92 h 224"/>
                <a:gd name="T102" fmla="*/ 8 w 122"/>
                <a:gd name="T103" fmla="*/ 96 h 224"/>
                <a:gd name="T104" fmla="*/ 12 w 122"/>
                <a:gd name="T105" fmla="*/ 103 h 224"/>
                <a:gd name="T106" fmla="*/ 25 w 122"/>
                <a:gd name="T107" fmla="*/ 107 h 224"/>
                <a:gd name="T108" fmla="*/ 35 w 122"/>
                <a:gd name="T109" fmla="*/ 120 h 224"/>
                <a:gd name="T110" fmla="*/ 50 w 122"/>
                <a:gd name="T111" fmla="*/ 137 h 224"/>
                <a:gd name="T112" fmla="*/ 48 w 122"/>
                <a:gd name="T113" fmla="*/ 100 h 224"/>
                <a:gd name="T114" fmla="*/ 49 w 122"/>
                <a:gd name="T115" fmla="*/ 93 h 224"/>
                <a:gd name="T116" fmla="*/ 113 w 122"/>
                <a:gd name="T117" fmla="*/ 98 h 224"/>
                <a:gd name="T118" fmla="*/ 84 w 122"/>
                <a:gd name="T119" fmla="*/ 101 h 224"/>
                <a:gd name="T120" fmla="*/ 78 w 122"/>
                <a:gd name="T121" fmla="*/ 137 h 224"/>
                <a:gd name="T122" fmla="*/ 93 w 122"/>
                <a:gd name="T123" fmla="*/ 124 h 224"/>
                <a:gd name="T124" fmla="*/ 111 w 122"/>
                <a:gd name="T125" fmla="*/ 1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 h="224">
                  <a:moveTo>
                    <a:pt x="18" y="137"/>
                  </a:moveTo>
                  <a:cubicBezTo>
                    <a:pt x="18" y="137"/>
                    <a:pt x="18" y="137"/>
                    <a:pt x="18" y="137"/>
                  </a:cubicBezTo>
                  <a:moveTo>
                    <a:pt x="10" y="50"/>
                  </a:moveTo>
                  <a:cubicBezTo>
                    <a:pt x="105" y="22"/>
                    <a:pt x="105" y="22"/>
                    <a:pt x="105" y="22"/>
                  </a:cubicBezTo>
                  <a:cubicBezTo>
                    <a:pt x="106" y="21"/>
                    <a:pt x="107" y="21"/>
                    <a:pt x="108" y="21"/>
                  </a:cubicBezTo>
                  <a:cubicBezTo>
                    <a:pt x="113" y="21"/>
                    <a:pt x="118" y="24"/>
                    <a:pt x="119" y="29"/>
                  </a:cubicBezTo>
                  <a:cubicBezTo>
                    <a:pt x="120" y="33"/>
                    <a:pt x="120" y="33"/>
                    <a:pt x="120" y="33"/>
                  </a:cubicBezTo>
                  <a:cubicBezTo>
                    <a:pt x="121" y="36"/>
                    <a:pt x="121" y="39"/>
                    <a:pt x="119" y="41"/>
                  </a:cubicBezTo>
                  <a:cubicBezTo>
                    <a:pt x="118" y="44"/>
                    <a:pt x="116" y="46"/>
                    <a:pt x="113" y="47"/>
                  </a:cubicBezTo>
                  <a:cubicBezTo>
                    <a:pt x="17" y="75"/>
                    <a:pt x="17" y="75"/>
                    <a:pt x="17" y="75"/>
                  </a:cubicBezTo>
                  <a:cubicBezTo>
                    <a:pt x="16" y="76"/>
                    <a:pt x="15" y="76"/>
                    <a:pt x="14" y="76"/>
                  </a:cubicBezTo>
                  <a:cubicBezTo>
                    <a:pt x="14" y="76"/>
                    <a:pt x="14" y="76"/>
                    <a:pt x="14" y="76"/>
                  </a:cubicBezTo>
                  <a:cubicBezTo>
                    <a:pt x="9" y="76"/>
                    <a:pt x="5" y="73"/>
                    <a:pt x="3" y="68"/>
                  </a:cubicBezTo>
                  <a:cubicBezTo>
                    <a:pt x="2" y="64"/>
                    <a:pt x="2" y="64"/>
                    <a:pt x="2" y="64"/>
                  </a:cubicBezTo>
                  <a:cubicBezTo>
                    <a:pt x="1" y="61"/>
                    <a:pt x="2" y="58"/>
                    <a:pt x="3" y="56"/>
                  </a:cubicBezTo>
                  <a:cubicBezTo>
                    <a:pt x="5" y="53"/>
                    <a:pt x="7" y="51"/>
                    <a:pt x="10" y="50"/>
                  </a:cubicBezTo>
                  <a:close/>
                  <a:moveTo>
                    <a:pt x="12" y="56"/>
                  </a:moveTo>
                  <a:cubicBezTo>
                    <a:pt x="10" y="56"/>
                    <a:pt x="9" y="57"/>
                    <a:pt x="8" y="58"/>
                  </a:cubicBezTo>
                  <a:cubicBezTo>
                    <a:pt x="8" y="60"/>
                    <a:pt x="8" y="61"/>
                    <a:pt x="8" y="62"/>
                  </a:cubicBezTo>
                  <a:cubicBezTo>
                    <a:pt x="9" y="66"/>
                    <a:pt x="9" y="66"/>
                    <a:pt x="9" y="66"/>
                  </a:cubicBezTo>
                  <a:cubicBezTo>
                    <a:pt x="10" y="68"/>
                    <a:pt x="12" y="70"/>
                    <a:pt x="14" y="70"/>
                  </a:cubicBezTo>
                  <a:cubicBezTo>
                    <a:pt x="14" y="70"/>
                    <a:pt x="14" y="70"/>
                    <a:pt x="14" y="70"/>
                  </a:cubicBezTo>
                  <a:cubicBezTo>
                    <a:pt x="15" y="70"/>
                    <a:pt x="15" y="70"/>
                    <a:pt x="16" y="70"/>
                  </a:cubicBezTo>
                  <a:cubicBezTo>
                    <a:pt x="111" y="41"/>
                    <a:pt x="111" y="41"/>
                    <a:pt x="111" y="41"/>
                  </a:cubicBezTo>
                  <a:cubicBezTo>
                    <a:pt x="112" y="41"/>
                    <a:pt x="113" y="40"/>
                    <a:pt x="114" y="39"/>
                  </a:cubicBezTo>
                  <a:cubicBezTo>
                    <a:pt x="115" y="37"/>
                    <a:pt x="115" y="36"/>
                    <a:pt x="115" y="35"/>
                  </a:cubicBezTo>
                  <a:cubicBezTo>
                    <a:pt x="113" y="31"/>
                    <a:pt x="113" y="31"/>
                    <a:pt x="113" y="31"/>
                  </a:cubicBezTo>
                  <a:cubicBezTo>
                    <a:pt x="113" y="29"/>
                    <a:pt x="111" y="27"/>
                    <a:pt x="108" y="27"/>
                  </a:cubicBezTo>
                  <a:cubicBezTo>
                    <a:pt x="108" y="27"/>
                    <a:pt x="107" y="27"/>
                    <a:pt x="107" y="27"/>
                  </a:cubicBezTo>
                  <a:lnTo>
                    <a:pt x="12" y="56"/>
                  </a:lnTo>
                  <a:close/>
                  <a:moveTo>
                    <a:pt x="2" y="31"/>
                  </a:moveTo>
                  <a:cubicBezTo>
                    <a:pt x="0" y="25"/>
                    <a:pt x="4" y="18"/>
                    <a:pt x="10" y="16"/>
                  </a:cubicBezTo>
                  <a:cubicBezTo>
                    <a:pt x="59" y="1"/>
                    <a:pt x="59" y="1"/>
                    <a:pt x="59" y="1"/>
                  </a:cubicBezTo>
                  <a:cubicBezTo>
                    <a:pt x="65" y="0"/>
                    <a:pt x="72" y="3"/>
                    <a:pt x="73" y="9"/>
                  </a:cubicBezTo>
                  <a:cubicBezTo>
                    <a:pt x="75" y="12"/>
                    <a:pt x="75" y="12"/>
                    <a:pt x="75" y="12"/>
                  </a:cubicBezTo>
                  <a:cubicBezTo>
                    <a:pt x="76" y="18"/>
                    <a:pt x="73" y="25"/>
                    <a:pt x="67" y="27"/>
                  </a:cubicBezTo>
                  <a:cubicBezTo>
                    <a:pt x="18" y="42"/>
                    <a:pt x="18" y="42"/>
                    <a:pt x="18" y="42"/>
                  </a:cubicBezTo>
                  <a:cubicBezTo>
                    <a:pt x="16" y="42"/>
                    <a:pt x="15" y="42"/>
                    <a:pt x="14" y="42"/>
                  </a:cubicBezTo>
                  <a:cubicBezTo>
                    <a:pt x="9" y="42"/>
                    <a:pt x="5" y="39"/>
                    <a:pt x="3" y="34"/>
                  </a:cubicBezTo>
                  <a:lnTo>
                    <a:pt x="2" y="31"/>
                  </a:lnTo>
                  <a:close/>
                  <a:moveTo>
                    <a:pt x="8" y="29"/>
                  </a:moveTo>
                  <a:cubicBezTo>
                    <a:pt x="9" y="32"/>
                    <a:pt x="9" y="32"/>
                    <a:pt x="9" y="32"/>
                  </a:cubicBezTo>
                  <a:cubicBezTo>
                    <a:pt x="10" y="35"/>
                    <a:pt x="12" y="36"/>
                    <a:pt x="14" y="36"/>
                  </a:cubicBezTo>
                  <a:cubicBezTo>
                    <a:pt x="15" y="36"/>
                    <a:pt x="15" y="36"/>
                    <a:pt x="16" y="36"/>
                  </a:cubicBezTo>
                  <a:cubicBezTo>
                    <a:pt x="65" y="21"/>
                    <a:pt x="65" y="21"/>
                    <a:pt x="65" y="21"/>
                  </a:cubicBezTo>
                  <a:cubicBezTo>
                    <a:pt x="68" y="20"/>
                    <a:pt x="70" y="17"/>
                    <a:pt x="69" y="14"/>
                  </a:cubicBezTo>
                  <a:cubicBezTo>
                    <a:pt x="68" y="11"/>
                    <a:pt x="68" y="11"/>
                    <a:pt x="68" y="11"/>
                  </a:cubicBezTo>
                  <a:cubicBezTo>
                    <a:pt x="67" y="8"/>
                    <a:pt x="65" y="7"/>
                    <a:pt x="63" y="7"/>
                  </a:cubicBezTo>
                  <a:cubicBezTo>
                    <a:pt x="62" y="7"/>
                    <a:pt x="62" y="7"/>
                    <a:pt x="61" y="7"/>
                  </a:cubicBezTo>
                  <a:cubicBezTo>
                    <a:pt x="12" y="22"/>
                    <a:pt x="12" y="22"/>
                    <a:pt x="12" y="22"/>
                  </a:cubicBezTo>
                  <a:cubicBezTo>
                    <a:pt x="9" y="23"/>
                    <a:pt x="7" y="26"/>
                    <a:pt x="8" y="29"/>
                  </a:cubicBezTo>
                  <a:close/>
                  <a:moveTo>
                    <a:pt x="113" y="114"/>
                  </a:moveTo>
                  <a:cubicBezTo>
                    <a:pt x="105" y="116"/>
                    <a:pt x="105" y="116"/>
                    <a:pt x="105" y="116"/>
                  </a:cubicBezTo>
                  <a:cubicBezTo>
                    <a:pt x="102" y="117"/>
                    <a:pt x="99" y="121"/>
                    <a:pt x="99" y="124"/>
                  </a:cubicBezTo>
                  <a:cubicBezTo>
                    <a:pt x="99" y="137"/>
                    <a:pt x="99" y="137"/>
                    <a:pt x="99" y="137"/>
                  </a:cubicBezTo>
                  <a:cubicBezTo>
                    <a:pt x="110" y="137"/>
                    <a:pt x="110" y="137"/>
                    <a:pt x="110" y="137"/>
                  </a:cubicBezTo>
                  <a:cubicBezTo>
                    <a:pt x="110" y="187"/>
                    <a:pt x="110" y="187"/>
                    <a:pt x="110" y="187"/>
                  </a:cubicBezTo>
                  <a:cubicBezTo>
                    <a:pt x="110" y="198"/>
                    <a:pt x="100" y="207"/>
                    <a:pt x="87" y="208"/>
                  </a:cubicBezTo>
                  <a:cubicBezTo>
                    <a:pt x="87" y="213"/>
                    <a:pt x="87" y="213"/>
                    <a:pt x="87" y="213"/>
                  </a:cubicBezTo>
                  <a:cubicBezTo>
                    <a:pt x="87" y="219"/>
                    <a:pt x="81" y="224"/>
                    <a:pt x="74" y="224"/>
                  </a:cubicBezTo>
                  <a:cubicBezTo>
                    <a:pt x="54" y="224"/>
                    <a:pt x="54" y="224"/>
                    <a:pt x="54" y="224"/>
                  </a:cubicBezTo>
                  <a:cubicBezTo>
                    <a:pt x="47" y="224"/>
                    <a:pt x="41" y="219"/>
                    <a:pt x="41" y="213"/>
                  </a:cubicBezTo>
                  <a:cubicBezTo>
                    <a:pt x="41" y="208"/>
                    <a:pt x="41" y="208"/>
                    <a:pt x="41" y="208"/>
                  </a:cubicBezTo>
                  <a:cubicBezTo>
                    <a:pt x="28" y="207"/>
                    <a:pt x="18" y="198"/>
                    <a:pt x="18" y="187"/>
                  </a:cubicBezTo>
                  <a:cubicBezTo>
                    <a:pt x="18" y="137"/>
                    <a:pt x="18" y="137"/>
                    <a:pt x="18" y="137"/>
                  </a:cubicBezTo>
                  <a:cubicBezTo>
                    <a:pt x="29" y="137"/>
                    <a:pt x="29" y="137"/>
                    <a:pt x="29" y="137"/>
                  </a:cubicBezTo>
                  <a:cubicBezTo>
                    <a:pt x="29" y="120"/>
                    <a:pt x="29" y="120"/>
                    <a:pt x="29" y="120"/>
                  </a:cubicBezTo>
                  <a:cubicBezTo>
                    <a:pt x="29" y="117"/>
                    <a:pt x="26" y="113"/>
                    <a:pt x="23" y="113"/>
                  </a:cubicBezTo>
                  <a:cubicBezTo>
                    <a:pt x="12" y="109"/>
                    <a:pt x="12" y="109"/>
                    <a:pt x="12" y="109"/>
                  </a:cubicBezTo>
                  <a:cubicBezTo>
                    <a:pt x="10" y="109"/>
                    <a:pt x="10" y="109"/>
                    <a:pt x="10" y="109"/>
                  </a:cubicBezTo>
                  <a:cubicBezTo>
                    <a:pt x="7" y="108"/>
                    <a:pt x="4" y="105"/>
                    <a:pt x="3" y="102"/>
                  </a:cubicBezTo>
                  <a:cubicBezTo>
                    <a:pt x="2" y="98"/>
                    <a:pt x="2" y="98"/>
                    <a:pt x="2" y="98"/>
                  </a:cubicBezTo>
                  <a:cubicBezTo>
                    <a:pt x="2" y="97"/>
                    <a:pt x="2" y="97"/>
                    <a:pt x="2" y="96"/>
                  </a:cubicBezTo>
                  <a:cubicBezTo>
                    <a:pt x="2" y="94"/>
                    <a:pt x="2" y="91"/>
                    <a:pt x="3" y="89"/>
                  </a:cubicBezTo>
                  <a:cubicBezTo>
                    <a:pt x="5" y="87"/>
                    <a:pt x="7" y="85"/>
                    <a:pt x="10" y="84"/>
                  </a:cubicBezTo>
                  <a:cubicBezTo>
                    <a:pt x="105" y="55"/>
                    <a:pt x="105" y="55"/>
                    <a:pt x="105" y="55"/>
                  </a:cubicBezTo>
                  <a:cubicBezTo>
                    <a:pt x="111" y="54"/>
                    <a:pt x="118" y="57"/>
                    <a:pt x="119" y="63"/>
                  </a:cubicBezTo>
                  <a:cubicBezTo>
                    <a:pt x="120" y="66"/>
                    <a:pt x="120" y="66"/>
                    <a:pt x="120" y="66"/>
                  </a:cubicBezTo>
                  <a:cubicBezTo>
                    <a:pt x="121" y="69"/>
                    <a:pt x="121" y="72"/>
                    <a:pt x="119" y="75"/>
                  </a:cubicBezTo>
                  <a:cubicBezTo>
                    <a:pt x="118" y="78"/>
                    <a:pt x="116" y="80"/>
                    <a:pt x="113" y="81"/>
                  </a:cubicBezTo>
                  <a:cubicBezTo>
                    <a:pt x="54" y="98"/>
                    <a:pt x="54" y="98"/>
                    <a:pt x="54" y="98"/>
                  </a:cubicBezTo>
                  <a:cubicBezTo>
                    <a:pt x="55" y="100"/>
                    <a:pt x="56" y="103"/>
                    <a:pt x="56" y="105"/>
                  </a:cubicBezTo>
                  <a:cubicBezTo>
                    <a:pt x="56" y="137"/>
                    <a:pt x="56" y="137"/>
                    <a:pt x="56" y="137"/>
                  </a:cubicBezTo>
                  <a:cubicBezTo>
                    <a:pt x="72" y="137"/>
                    <a:pt x="72" y="137"/>
                    <a:pt x="72" y="137"/>
                  </a:cubicBezTo>
                  <a:cubicBezTo>
                    <a:pt x="72" y="109"/>
                    <a:pt x="72" y="109"/>
                    <a:pt x="72" y="109"/>
                  </a:cubicBezTo>
                  <a:cubicBezTo>
                    <a:pt x="72" y="103"/>
                    <a:pt x="77" y="97"/>
                    <a:pt x="82" y="95"/>
                  </a:cubicBezTo>
                  <a:cubicBezTo>
                    <a:pt x="105" y="89"/>
                    <a:pt x="105" y="89"/>
                    <a:pt x="105" y="89"/>
                  </a:cubicBezTo>
                  <a:cubicBezTo>
                    <a:pt x="111" y="87"/>
                    <a:pt x="118" y="91"/>
                    <a:pt x="119" y="96"/>
                  </a:cubicBezTo>
                  <a:cubicBezTo>
                    <a:pt x="120" y="100"/>
                    <a:pt x="120" y="100"/>
                    <a:pt x="120" y="100"/>
                  </a:cubicBezTo>
                  <a:cubicBezTo>
                    <a:pt x="122" y="106"/>
                    <a:pt x="119" y="112"/>
                    <a:pt x="113" y="114"/>
                  </a:cubicBezTo>
                  <a:close/>
                  <a:moveTo>
                    <a:pt x="49" y="93"/>
                  </a:moveTo>
                  <a:cubicBezTo>
                    <a:pt x="111" y="75"/>
                    <a:pt x="111" y="75"/>
                    <a:pt x="111" y="75"/>
                  </a:cubicBezTo>
                  <a:cubicBezTo>
                    <a:pt x="112" y="74"/>
                    <a:pt x="113" y="74"/>
                    <a:pt x="114" y="72"/>
                  </a:cubicBezTo>
                  <a:cubicBezTo>
                    <a:pt x="115" y="71"/>
                    <a:pt x="115" y="70"/>
                    <a:pt x="115" y="68"/>
                  </a:cubicBezTo>
                  <a:cubicBezTo>
                    <a:pt x="113" y="65"/>
                    <a:pt x="113" y="65"/>
                    <a:pt x="113" y="65"/>
                  </a:cubicBezTo>
                  <a:cubicBezTo>
                    <a:pt x="113" y="62"/>
                    <a:pt x="111" y="61"/>
                    <a:pt x="108" y="61"/>
                  </a:cubicBezTo>
                  <a:cubicBezTo>
                    <a:pt x="108" y="61"/>
                    <a:pt x="107" y="61"/>
                    <a:pt x="107" y="61"/>
                  </a:cubicBezTo>
                  <a:cubicBezTo>
                    <a:pt x="25" y="86"/>
                    <a:pt x="25" y="86"/>
                    <a:pt x="25" y="86"/>
                  </a:cubicBezTo>
                  <a:cubicBezTo>
                    <a:pt x="13" y="89"/>
                    <a:pt x="13" y="89"/>
                    <a:pt x="13" y="89"/>
                  </a:cubicBezTo>
                  <a:cubicBezTo>
                    <a:pt x="12" y="89"/>
                    <a:pt x="12" y="89"/>
                    <a:pt x="12" y="89"/>
                  </a:cubicBezTo>
                  <a:cubicBezTo>
                    <a:pt x="12" y="90"/>
                    <a:pt x="12" y="90"/>
                    <a:pt x="12" y="90"/>
                  </a:cubicBezTo>
                  <a:cubicBezTo>
                    <a:pt x="10" y="90"/>
                    <a:pt x="9" y="91"/>
                    <a:pt x="8" y="92"/>
                  </a:cubicBezTo>
                  <a:cubicBezTo>
                    <a:pt x="8" y="93"/>
                    <a:pt x="8" y="95"/>
                    <a:pt x="8" y="96"/>
                  </a:cubicBezTo>
                  <a:cubicBezTo>
                    <a:pt x="8" y="96"/>
                    <a:pt x="8" y="96"/>
                    <a:pt x="8" y="96"/>
                  </a:cubicBezTo>
                  <a:cubicBezTo>
                    <a:pt x="9" y="100"/>
                    <a:pt x="9" y="100"/>
                    <a:pt x="9" y="100"/>
                  </a:cubicBezTo>
                  <a:cubicBezTo>
                    <a:pt x="10" y="101"/>
                    <a:pt x="11" y="103"/>
                    <a:pt x="12" y="103"/>
                  </a:cubicBezTo>
                  <a:cubicBezTo>
                    <a:pt x="13" y="103"/>
                    <a:pt x="13" y="103"/>
                    <a:pt x="13" y="103"/>
                  </a:cubicBezTo>
                  <a:cubicBezTo>
                    <a:pt x="25" y="107"/>
                    <a:pt x="25" y="107"/>
                    <a:pt x="25" y="107"/>
                  </a:cubicBezTo>
                  <a:cubicBezTo>
                    <a:pt x="25" y="107"/>
                    <a:pt x="25" y="107"/>
                    <a:pt x="25" y="107"/>
                  </a:cubicBezTo>
                  <a:cubicBezTo>
                    <a:pt x="31" y="109"/>
                    <a:pt x="35" y="115"/>
                    <a:pt x="35" y="120"/>
                  </a:cubicBezTo>
                  <a:cubicBezTo>
                    <a:pt x="35" y="137"/>
                    <a:pt x="35" y="137"/>
                    <a:pt x="35" y="137"/>
                  </a:cubicBezTo>
                  <a:cubicBezTo>
                    <a:pt x="50" y="137"/>
                    <a:pt x="50" y="137"/>
                    <a:pt x="50" y="137"/>
                  </a:cubicBezTo>
                  <a:cubicBezTo>
                    <a:pt x="50" y="105"/>
                    <a:pt x="50" y="105"/>
                    <a:pt x="50" y="105"/>
                  </a:cubicBezTo>
                  <a:cubicBezTo>
                    <a:pt x="50" y="104"/>
                    <a:pt x="49" y="102"/>
                    <a:pt x="48" y="100"/>
                  </a:cubicBezTo>
                  <a:cubicBezTo>
                    <a:pt x="47" y="99"/>
                    <a:pt x="45" y="98"/>
                    <a:pt x="44" y="97"/>
                  </a:cubicBezTo>
                  <a:cubicBezTo>
                    <a:pt x="44" y="97"/>
                    <a:pt x="40" y="96"/>
                    <a:pt x="49" y="93"/>
                  </a:cubicBezTo>
                  <a:close/>
                  <a:moveTo>
                    <a:pt x="115" y="102"/>
                  </a:moveTo>
                  <a:cubicBezTo>
                    <a:pt x="113" y="98"/>
                    <a:pt x="113" y="98"/>
                    <a:pt x="113" y="98"/>
                  </a:cubicBezTo>
                  <a:cubicBezTo>
                    <a:pt x="113" y="95"/>
                    <a:pt x="110" y="94"/>
                    <a:pt x="107" y="95"/>
                  </a:cubicBezTo>
                  <a:cubicBezTo>
                    <a:pt x="84" y="101"/>
                    <a:pt x="84" y="101"/>
                    <a:pt x="84" y="101"/>
                  </a:cubicBezTo>
                  <a:cubicBezTo>
                    <a:pt x="81" y="102"/>
                    <a:pt x="78" y="106"/>
                    <a:pt x="78" y="109"/>
                  </a:cubicBezTo>
                  <a:cubicBezTo>
                    <a:pt x="78" y="137"/>
                    <a:pt x="78" y="137"/>
                    <a:pt x="78" y="137"/>
                  </a:cubicBezTo>
                  <a:cubicBezTo>
                    <a:pt x="93" y="137"/>
                    <a:pt x="93" y="137"/>
                    <a:pt x="93" y="137"/>
                  </a:cubicBezTo>
                  <a:cubicBezTo>
                    <a:pt x="93" y="124"/>
                    <a:pt x="93" y="124"/>
                    <a:pt x="93" y="124"/>
                  </a:cubicBezTo>
                  <a:cubicBezTo>
                    <a:pt x="93" y="118"/>
                    <a:pt x="97" y="112"/>
                    <a:pt x="103" y="111"/>
                  </a:cubicBezTo>
                  <a:cubicBezTo>
                    <a:pt x="111" y="108"/>
                    <a:pt x="111" y="108"/>
                    <a:pt x="111" y="108"/>
                  </a:cubicBezTo>
                  <a:cubicBezTo>
                    <a:pt x="114" y="108"/>
                    <a:pt x="115" y="105"/>
                    <a:pt x="115"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4179052" y="3187136"/>
            <a:ext cx="6610546" cy="1523494"/>
          </a:xfrm>
        </p:spPr>
        <p:txBody>
          <a:bodyPr anchor="ctr" anchorCtr="0">
            <a:noAutofit/>
          </a:bodyPr>
          <a:lstStyle>
            <a:lvl1pPr algn="l" defTabSz="914363" rtl="0" eaLnBrk="1" latinLnBrk="0" hangingPunct="1">
              <a:lnSpc>
                <a:spcPct val="90000"/>
              </a:lnSpc>
              <a:spcBef>
                <a:spcPct val="0"/>
              </a:spcBef>
              <a:buNone/>
              <a:defRPr lang="en-US" sz="4000" b="1" kern="1200" cap="none" spc="-100" baseline="0" dirty="0">
                <a:ln w="3175">
                  <a:noFill/>
                </a:ln>
                <a:solidFill>
                  <a:schemeClr val="accent6">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4010026" y="6010275"/>
            <a:ext cx="8178799"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7900" indent="-4029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687" indent="-34579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9990" indent="-33628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3641"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441" indent="-342633">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633" indent="-342633">
              <a:spcBef>
                <a:spcPts val="0"/>
              </a:spcBef>
              <a:spcAft>
                <a:spcPts val="400"/>
              </a:spcAft>
              <a:buFont typeface="Arial" pitchFamily="34" charset="0"/>
              <a:buChar char="•"/>
              <a:defRPr/>
            </a:lvl5pPr>
            <a:lvl6pPr marL="1032643" indent="-342633">
              <a:buFont typeface="Arial" pitchFamily="34" charset="0"/>
              <a:buChar char="•"/>
              <a:defRPr sz="2400">
                <a:gradFill>
                  <a:gsLst>
                    <a:gs pos="0">
                      <a:srgbClr val="595959"/>
                    </a:gs>
                    <a:gs pos="86000">
                      <a:srgbClr val="595959"/>
                    </a:gs>
                  </a:gsLst>
                  <a:lin ang="5400000" scaled="0"/>
                </a:gradFill>
              </a:defRPr>
            </a:lvl6pPr>
            <a:lvl7pPr marL="1254723" indent="-225247">
              <a:defRPr>
                <a:gradFill>
                  <a:gsLst>
                    <a:gs pos="0">
                      <a:srgbClr val="595959"/>
                    </a:gs>
                    <a:gs pos="86000">
                      <a:srgbClr val="595959"/>
                    </a:gs>
                  </a:gsLst>
                  <a:lin ang="5400000" scaled="0"/>
                </a:gradFill>
              </a:defRPr>
            </a:lvl7pPr>
            <a:lvl8pPr marL="1486311" indent="-231585">
              <a:defRPr>
                <a:gradFill>
                  <a:gsLst>
                    <a:gs pos="0">
                      <a:srgbClr val="595959"/>
                    </a:gs>
                    <a:gs pos="86000">
                      <a:srgbClr val="595959"/>
                    </a:gs>
                  </a:gsLst>
                  <a:lin ang="5400000" scaled="0"/>
                </a:gradFill>
              </a:defRPr>
            </a:lvl8pPr>
          </a:lstStyle>
          <a:p>
            <a:pPr marL="345797" lvl="0" indent="-345797" algn="l" defTabSz="913641" rtl="0" eaLnBrk="1" latinLnBrk="0" hangingPunct="1">
              <a:lnSpc>
                <a:spcPct val="90000"/>
              </a:lnSpc>
              <a:spcBef>
                <a:spcPct val="20000"/>
              </a:spcBef>
              <a:buSzPct val="90000"/>
              <a:buFont typeface="Arial" pitchFamily="34" charset="0"/>
              <a:buChar char="•"/>
            </a:pPr>
            <a:r>
              <a:rPr lang="en-US" smtClean="0"/>
              <a:t>Click to edit Master text styles</a:t>
            </a:r>
          </a:p>
          <a:p>
            <a:pPr marL="345797" lvl="1" indent="-345797" algn="l" defTabSz="913641" rtl="0" eaLnBrk="1" latinLnBrk="0" hangingPunct="1">
              <a:lnSpc>
                <a:spcPct val="90000"/>
              </a:lnSpc>
              <a:spcBef>
                <a:spcPct val="20000"/>
              </a:spcBef>
              <a:buSzPct val="90000"/>
              <a:buFont typeface="Arial" pitchFamily="34" charset="0"/>
              <a:buChar char="•"/>
            </a:pPr>
            <a:r>
              <a:rPr lang="en-US" smtClean="0"/>
              <a:t>Second level</a:t>
            </a:r>
          </a:p>
          <a:p>
            <a:pPr marL="345797" lvl="2" indent="-345797" algn="l" defTabSz="913641" rtl="0" eaLnBrk="1" latinLnBrk="0" hangingPunct="1">
              <a:lnSpc>
                <a:spcPct val="90000"/>
              </a:lnSpc>
              <a:spcBef>
                <a:spcPct val="20000"/>
              </a:spcBef>
              <a:buSzPct val="90000"/>
              <a:buFont typeface="Arial" pitchFamily="34" charset="0"/>
              <a:buChar char="•"/>
            </a:pPr>
            <a:r>
              <a:rPr lang="en-US" smtClean="0"/>
              <a:t>Third level</a:t>
            </a:r>
          </a:p>
          <a:p>
            <a:pPr marL="345797" lvl="3" indent="-345797" algn="l" defTabSz="913641" rtl="0" eaLnBrk="1" latinLnBrk="0" hangingPunct="1">
              <a:lnSpc>
                <a:spcPct val="90000"/>
              </a:lnSpc>
              <a:spcBef>
                <a:spcPct val="20000"/>
              </a:spcBef>
              <a:buSzPct val="90000"/>
              <a:buFont typeface="Arial" pitchFamily="34" charset="0"/>
              <a:buChar char="•"/>
            </a:pPr>
            <a:r>
              <a:rPr lang="en-US" smtClean="0"/>
              <a:t>Fourth level</a:t>
            </a:r>
          </a:p>
          <a:p>
            <a:pPr marL="345797" lvl="4" indent="-345797" algn="l" defTabSz="913641"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extLst>
      <p:ext uri="{BB962C8B-B14F-4D97-AF65-F5344CB8AC3E}">
        <p14:creationId xmlns:p14="http://schemas.microsoft.com/office/powerpoint/2010/main" val="152041212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046" indent="-341046">
              <a:lnSpc>
                <a:spcPct val="90000"/>
              </a:lnSpc>
              <a:buSzPct val="80000"/>
              <a:buFont typeface="Arial" pitchFamily="34" charset="0"/>
              <a:buChar char="•"/>
              <a:defRPr sz="3200"/>
            </a:lvl1pPr>
            <a:lvl2pPr marL="626568" indent="-285522">
              <a:lnSpc>
                <a:spcPct val="90000"/>
              </a:lnSpc>
              <a:buSzPct val="80000"/>
              <a:buFont typeface="Arial" pitchFamily="34" charset="0"/>
              <a:buChar char="•"/>
              <a:defRPr sz="2800"/>
            </a:lvl2pPr>
            <a:lvl3pPr marL="913677" indent="-287110">
              <a:lnSpc>
                <a:spcPct val="90000"/>
              </a:lnSpc>
              <a:buSzPct val="80000"/>
              <a:buFont typeface="Arial" pitchFamily="34" charset="0"/>
              <a:buChar char="•"/>
              <a:defRPr sz="2400"/>
            </a:lvl3pPr>
            <a:lvl4pPr marL="1711548" indent="-225247">
              <a:lnSpc>
                <a:spcPct val="90000"/>
              </a:lnSpc>
              <a:buSzPct val="80000"/>
              <a:buFont typeface="Arial" pitchFamily="34" charset="0"/>
              <a:buChar char="•"/>
              <a:defRPr sz="2000"/>
            </a:lvl4pPr>
            <a:lvl5pPr marL="1943147" indent="-23158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821" indent="-45682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7880" indent="-45682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201" indent="-342633">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8944" indent="-342633">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186" indent="-342633">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046" lvl="0" indent="-341046" algn="l" defTabSz="913641" rtl="0" eaLnBrk="1" latinLnBrk="0" hangingPunct="1">
              <a:lnSpc>
                <a:spcPct val="90000"/>
              </a:lnSpc>
              <a:spcBef>
                <a:spcPct val="20000"/>
              </a:spcBef>
              <a:buSzPct val="80000"/>
              <a:buFont typeface="Arial" pitchFamily="34" charset="0"/>
              <a:buChar char="•"/>
            </a:pPr>
            <a:r>
              <a:rPr lang="en-US" smtClean="0"/>
              <a:t>Click to edit Master text styles</a:t>
            </a:r>
          </a:p>
          <a:p>
            <a:pPr marL="341046" lvl="1" indent="-341046" algn="l" defTabSz="913641" rtl="0" eaLnBrk="1" latinLnBrk="0" hangingPunct="1">
              <a:lnSpc>
                <a:spcPct val="90000"/>
              </a:lnSpc>
              <a:spcBef>
                <a:spcPct val="20000"/>
              </a:spcBef>
              <a:buSzPct val="80000"/>
              <a:buFont typeface="Arial" pitchFamily="34" charset="0"/>
              <a:buChar char="•"/>
            </a:pPr>
            <a:r>
              <a:rPr lang="en-US" smtClean="0"/>
              <a:t>Second level</a:t>
            </a:r>
          </a:p>
          <a:p>
            <a:pPr marL="341046" lvl="2" indent="-341046" algn="l" defTabSz="913641" rtl="0" eaLnBrk="1" latinLnBrk="0" hangingPunct="1">
              <a:lnSpc>
                <a:spcPct val="90000"/>
              </a:lnSpc>
              <a:spcBef>
                <a:spcPct val="20000"/>
              </a:spcBef>
              <a:buSzPct val="80000"/>
              <a:buFont typeface="Arial" pitchFamily="34" charset="0"/>
              <a:buChar char="•"/>
            </a:pPr>
            <a:r>
              <a:rPr lang="en-US" smtClean="0"/>
              <a:t>Third level</a:t>
            </a:r>
          </a:p>
          <a:p>
            <a:pPr marL="341046" lvl="3" indent="-341046" algn="l" defTabSz="913641" rtl="0" eaLnBrk="1" latinLnBrk="0" hangingPunct="1">
              <a:lnSpc>
                <a:spcPct val="90000"/>
              </a:lnSpc>
              <a:spcBef>
                <a:spcPct val="20000"/>
              </a:spcBef>
              <a:buSzPct val="80000"/>
              <a:buFont typeface="Arial" pitchFamily="34" charset="0"/>
              <a:buChar char="•"/>
            </a:pPr>
            <a:r>
              <a:rPr lang="en-US" smtClean="0"/>
              <a:t>Fourth level</a:t>
            </a:r>
          </a:p>
          <a:p>
            <a:pPr marL="341046" lvl="4" indent="-341046" algn="l" defTabSz="913641"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25"/>
            <a:ext cx="5486400" cy="443199"/>
          </a:xfrm>
        </p:spPr>
        <p:txBody>
          <a:bodyPr anchor="b"/>
          <a:lstStyle>
            <a:lvl1pPr marL="0" indent="0">
              <a:lnSpc>
                <a:spcPct val="90000"/>
              </a:lnSpc>
              <a:spcBef>
                <a:spcPts val="0"/>
              </a:spcBef>
              <a:buNone/>
              <a:defRPr sz="3200" b="0">
                <a:latin typeface="Segoe UI Light" pitchFamily="34" charset="0"/>
              </a:defRPr>
            </a:lvl1pPr>
            <a:lvl2pPr marL="456805" indent="0">
              <a:buNone/>
              <a:defRPr sz="2000" b="1"/>
            </a:lvl2pPr>
            <a:lvl3pPr marL="913641" indent="0">
              <a:buNone/>
              <a:defRPr sz="1900" b="1"/>
            </a:lvl3pPr>
            <a:lvl4pPr marL="1370456" indent="0">
              <a:buNone/>
              <a:defRPr sz="1600" b="1"/>
            </a:lvl4pPr>
            <a:lvl5pPr marL="1827283" indent="0">
              <a:buNone/>
              <a:defRPr sz="1600" b="1"/>
            </a:lvl5pPr>
            <a:lvl6pPr marL="2284088" indent="0">
              <a:buNone/>
              <a:defRPr sz="1600" b="1"/>
            </a:lvl6pPr>
            <a:lvl7pPr marL="2740918" indent="0">
              <a:buNone/>
              <a:defRPr sz="1600" b="1"/>
            </a:lvl7pPr>
            <a:lvl8pPr marL="3197739" indent="0">
              <a:buNone/>
              <a:defRPr sz="1600" b="1"/>
            </a:lvl8pPr>
            <a:lvl9pPr marL="365456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2919" indent="-402919">
              <a:buSzPct val="80000"/>
              <a:buFont typeface="Arial" pitchFamily="34" charset="0"/>
              <a:buChar char="•"/>
              <a:defRPr sz="2800"/>
            </a:lvl1pPr>
            <a:lvl2pPr marL="743932" indent="-322009">
              <a:buSzPct val="80000"/>
              <a:buFont typeface="Arial" pitchFamily="34" charset="0"/>
              <a:buChar char="•"/>
              <a:defRPr sz="2800"/>
            </a:lvl2pPr>
            <a:lvl3pPr marL="1026302" indent="-282348" defTabSz="1029462">
              <a:buSzPct val="80000"/>
              <a:buFont typeface="Arial" pitchFamily="34" charset="0"/>
              <a:buChar char="•"/>
              <a:defRPr sz="2400"/>
            </a:lvl3pPr>
            <a:lvl4pPr marL="1316574" indent="-287110">
              <a:buSzPct val="80000"/>
              <a:buFont typeface="Arial" pitchFamily="34" charset="0"/>
              <a:buChar char="•"/>
              <a:defRPr sz="2000"/>
            </a:lvl4pPr>
            <a:lvl5pPr marL="1540246" indent="-223661">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25"/>
            <a:ext cx="5486400" cy="443199"/>
          </a:xfrm>
        </p:spPr>
        <p:txBody>
          <a:bodyPr anchor="b"/>
          <a:lstStyle>
            <a:lvl1pPr marL="0" indent="0">
              <a:lnSpc>
                <a:spcPct val="90000"/>
              </a:lnSpc>
              <a:spcBef>
                <a:spcPts val="0"/>
              </a:spcBef>
              <a:buNone/>
              <a:defRPr sz="3200" b="0">
                <a:latin typeface="Segoe UI Light" pitchFamily="34" charset="0"/>
              </a:defRPr>
            </a:lvl1pPr>
            <a:lvl2pPr marL="456805" indent="0">
              <a:buNone/>
              <a:defRPr sz="2000" b="1"/>
            </a:lvl2pPr>
            <a:lvl3pPr marL="913641" indent="0">
              <a:buNone/>
              <a:defRPr sz="1900" b="1"/>
            </a:lvl3pPr>
            <a:lvl4pPr marL="1370456" indent="0">
              <a:buNone/>
              <a:defRPr sz="1600" b="1"/>
            </a:lvl4pPr>
            <a:lvl5pPr marL="1827283" indent="0">
              <a:buNone/>
              <a:defRPr sz="1600" b="1"/>
            </a:lvl5pPr>
            <a:lvl6pPr marL="2284088" indent="0">
              <a:buNone/>
              <a:defRPr sz="1600" b="1"/>
            </a:lvl6pPr>
            <a:lvl7pPr marL="2740918" indent="0">
              <a:buNone/>
              <a:defRPr sz="1600" b="1"/>
            </a:lvl7pPr>
            <a:lvl8pPr marL="3197739" indent="0">
              <a:buNone/>
              <a:defRPr sz="1600" b="1"/>
            </a:lvl8pPr>
            <a:lvl9pPr marL="365456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092" indent="-296092">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821" indent="-4568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568" indent="-342633">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099" indent="-342633">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576" indent="-342633">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099" indent="-342633">
              <a:defRPr sz="1600"/>
            </a:lvl6pPr>
            <a:lvl7pPr marL="1602109" indent="-285522">
              <a:defRPr sz="1600"/>
            </a:lvl7pPr>
            <a:lvl8pPr>
              <a:defRPr sz="1600"/>
            </a:lvl8pPr>
            <a:lvl9pPr>
              <a:defRPr sz="1600"/>
            </a:lvl9pPr>
          </a:lstStyle>
          <a:p>
            <a:pPr marL="402919" lvl="0" indent="-402919" algn="l" defTabSz="913641" rtl="0" eaLnBrk="1" latinLnBrk="0" hangingPunct="1">
              <a:lnSpc>
                <a:spcPct val="90000"/>
              </a:lnSpc>
              <a:spcBef>
                <a:spcPct val="20000"/>
              </a:spcBef>
              <a:buSzPct val="80000"/>
            </a:pPr>
            <a:r>
              <a:rPr lang="en-US" smtClean="0"/>
              <a:t>Click to edit Master text styles</a:t>
            </a:r>
          </a:p>
          <a:p>
            <a:pPr marL="402919" lvl="1" indent="-402919" algn="l" defTabSz="913641" rtl="0" eaLnBrk="1" latinLnBrk="0" hangingPunct="1">
              <a:lnSpc>
                <a:spcPct val="90000"/>
              </a:lnSpc>
              <a:spcBef>
                <a:spcPct val="20000"/>
              </a:spcBef>
              <a:buSzPct val="80000"/>
            </a:pPr>
            <a:r>
              <a:rPr lang="en-US" smtClean="0"/>
              <a:t>Second level</a:t>
            </a:r>
          </a:p>
          <a:p>
            <a:pPr marL="402919" lvl="2" indent="-402919" algn="l" defTabSz="913641" rtl="0" eaLnBrk="1" latinLnBrk="0" hangingPunct="1">
              <a:lnSpc>
                <a:spcPct val="90000"/>
              </a:lnSpc>
              <a:spcBef>
                <a:spcPct val="20000"/>
              </a:spcBef>
              <a:buSzPct val="80000"/>
            </a:pPr>
            <a:r>
              <a:rPr lang="en-US" smtClean="0"/>
              <a:t>Third level</a:t>
            </a:r>
          </a:p>
          <a:p>
            <a:pPr marL="402919" lvl="3" indent="-402919" algn="l" defTabSz="913641" rtl="0" eaLnBrk="1" latinLnBrk="0" hangingPunct="1">
              <a:lnSpc>
                <a:spcPct val="90000"/>
              </a:lnSpc>
              <a:spcBef>
                <a:spcPct val="20000"/>
              </a:spcBef>
              <a:buSzPct val="80000"/>
            </a:pPr>
            <a:r>
              <a:rPr lang="en-US" smtClean="0"/>
              <a:t>Fourth level</a:t>
            </a:r>
          </a:p>
          <a:p>
            <a:pPr marL="402919" lvl="4" indent="-402919" algn="l" defTabSz="913641"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28" tIns="45665" rIns="91328" bIns="45665" numCol="1" spcCol="0" rtlCol="0" anchor="ctr" anchorCtr="0" compatLnSpc="1">
            <a:prstTxWarp prst="textNoShape">
              <a:avLst/>
            </a:prstTxWarp>
          </a:bodyPr>
          <a:lstStyle/>
          <a:p>
            <a:pPr algn="ctr" defTabSz="913066"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641"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76"/>
            <a:ext cx="6945312" cy="1241879"/>
          </a:xfrm>
        </p:spPr>
        <p:txBody>
          <a:bodyPr lIns="182728" tIns="182728" anchor="ctr" anchorCtr="0"/>
          <a:lstStyle>
            <a:lvl1pPr marL="574219" indent="-571044">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797" indent="-342633">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641" rtl="0" eaLnBrk="1" latinLnBrk="0" hangingPunct="1">
              <a:lnSpc>
                <a:spcPct val="90000"/>
              </a:lnSpc>
              <a:spcBef>
                <a:spcPts val="0"/>
              </a:spcBef>
              <a:spcAft>
                <a:spcPts val="900"/>
              </a:spcAft>
              <a:buSzPct val="80000"/>
            </a:pPr>
            <a:r>
              <a:rPr lang="en-US" smtClean="0"/>
              <a:t>Click to edit Master text styles</a:t>
            </a:r>
          </a:p>
          <a:p>
            <a:pPr marL="3175" lvl="1" indent="0" algn="l" defTabSz="913641"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31" tIns="41115" rIns="82231" bIns="41115" numCol="1" anchor="t" anchorCtr="0" compatLnSpc="1">
            <a:prstTxWarp prst="textNoShape">
              <a:avLst/>
            </a:prstTxWarp>
          </a:bodyPr>
          <a:lstStyle/>
          <a:p>
            <a:pPr lvl="0" defTabSz="1218024"/>
            <a:endParaRPr lang="en-US" sz="1600">
              <a:solidFill>
                <a:srgbClr val="292929"/>
              </a:solidFill>
            </a:endParaRPr>
          </a:p>
        </p:txBody>
      </p:sp>
    </p:spTree>
    <p:extLst>
      <p:ext uri="{BB962C8B-B14F-4D97-AF65-F5344CB8AC3E}">
        <p14:creationId xmlns:p14="http://schemas.microsoft.com/office/powerpoint/2010/main" val="248058867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7"/>
            <a:ext cx="4205289" cy="461665"/>
          </a:xfrm>
        </p:spPr>
        <p:txBody>
          <a:bodyPr>
            <a:noAutofit/>
          </a:bodyPr>
          <a:lstStyle>
            <a:lvl1pPr marL="0" indent="0" algn="l" defTabSz="913641"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59917533"/>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7"/>
            <a:ext cx="4205289" cy="461665"/>
          </a:xfrm>
        </p:spPr>
        <p:txBody>
          <a:bodyPr>
            <a:noAutofit/>
          </a:bodyPr>
          <a:lstStyle>
            <a:lvl1pPr marL="0" indent="0" algn="l" defTabSz="913641"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78"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4" tIns="45683" rIns="91364" bIns="45683" numCol="1" anchor="t" anchorCtr="0" compatLnSpc="1">
            <a:prstTxWarp prst="textNoShape">
              <a:avLst/>
            </a:prstTxWarp>
          </a:bodyPr>
          <a:lstStyle/>
          <a:p>
            <a:endParaRPr lang="en-US"/>
          </a:p>
        </p:txBody>
      </p:sp>
    </p:spTree>
    <p:extLst>
      <p:ext uri="{BB962C8B-B14F-4D97-AF65-F5344CB8AC3E}">
        <p14:creationId xmlns:p14="http://schemas.microsoft.com/office/powerpoint/2010/main" val="694048539"/>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7"/>
            <a:ext cx="4205289" cy="461665"/>
          </a:xfrm>
        </p:spPr>
        <p:txBody>
          <a:bodyPr>
            <a:noAutofit/>
          </a:bodyPr>
          <a:lstStyle>
            <a:lvl1pPr marL="0" indent="0" algn="l" defTabSz="913641"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55"/>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525683714"/>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4010026" y="3187136"/>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4010025" y="1514475"/>
            <a:ext cx="7162800" cy="1499616"/>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179052" y="1586586"/>
            <a:ext cx="5549740" cy="1378644"/>
          </a:xfrm>
        </p:spPr>
        <p:txBody>
          <a:bodyPr anchor="ctr" anchorCtr="0">
            <a:noAutofit/>
            <a:scene3d>
              <a:camera prst="orthographicFront"/>
              <a:lightRig rig="flat" dir="t"/>
            </a:scene3d>
            <a:sp3d>
              <a:contourClr>
                <a:schemeClr val="tx2"/>
              </a:contourClr>
            </a:sp3d>
          </a:bodyPr>
          <a:lstStyle>
            <a:lvl1pPr marL="0" indent="0" algn="l" defTabSz="914363" rtl="0" eaLnBrk="1" latinLnBrk="0" hangingPunct="1">
              <a:lnSpc>
                <a:spcPct val="90000"/>
              </a:lnSpc>
              <a:spcBef>
                <a:spcPct val="0"/>
              </a:spcBef>
              <a:buFont typeface="Arial" pitchFamily="34" charset="0"/>
              <a:buNone/>
              <a:defRPr lang="en-US" sz="5400"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Video</a:t>
            </a:r>
          </a:p>
        </p:txBody>
      </p:sp>
      <p:sp useBgFill="1">
        <p:nvSpPr>
          <p:cNvPr id="9" name="Left Mask"/>
          <p:cNvSpPr/>
          <p:nvPr userDrawn="1"/>
        </p:nvSpPr>
        <p:spPr bwMode="auto">
          <a:xfrm>
            <a:off x="-1" y="1514476"/>
            <a:ext cx="4010025"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4179053" y="5181600"/>
            <a:ext cx="6610546" cy="461665"/>
          </a:xfrm>
        </p:spPr>
        <p:txBody>
          <a:bodyPr>
            <a:noAutofit/>
          </a:bodyPr>
          <a:lstStyle>
            <a:lvl1pPr marL="0" indent="0" algn="l" defTabSz="914363"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9948223" y="1873056"/>
            <a:ext cx="841375" cy="84137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TechEd Tile"/>
          <p:cNvSpPr/>
          <p:nvPr userDrawn="1"/>
        </p:nvSpPr>
        <p:spPr bwMode="auto">
          <a:xfrm>
            <a:off x="1022073"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401318" y="1742493"/>
            <a:ext cx="2067006"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0"/>
            <a:ext cx="12188825"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11172825" y="1630804"/>
            <a:ext cx="1016000"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4179052" y="3187136"/>
            <a:ext cx="6610546" cy="1523494"/>
          </a:xfrm>
        </p:spPr>
        <p:txBody>
          <a:bodyPr anchor="ctr" anchorCtr="0">
            <a:noAutofit/>
          </a:bodyPr>
          <a:lstStyle>
            <a:lvl1pPr algn="l" defTabSz="914363" rtl="0" eaLnBrk="1" latinLnBrk="0" hangingPunct="1">
              <a:lnSpc>
                <a:spcPct val="90000"/>
              </a:lnSpc>
              <a:spcBef>
                <a:spcPct val="0"/>
              </a:spcBef>
              <a:buNone/>
              <a:defRPr lang="en-US" sz="4000" b="1" kern="1200" cap="none" spc="-100" baseline="0" dirty="0">
                <a:ln w="3175">
                  <a:noFill/>
                </a:ln>
                <a:solidFill>
                  <a:schemeClr val="accent5">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4010026" y="6010275"/>
            <a:ext cx="8178799"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9" name="Green Tile"/>
          <p:cNvGrpSpPr/>
          <p:nvPr userDrawn="1"/>
        </p:nvGrpSpPr>
        <p:grpSpPr>
          <a:xfrm>
            <a:off x="1015856" y="3187136"/>
            <a:ext cx="2827252" cy="2827252"/>
            <a:chOff x="-2619354" y="-790581"/>
            <a:chExt cx="2827252" cy="2827252"/>
          </a:xfrm>
        </p:grpSpPr>
        <p:sp>
          <p:nvSpPr>
            <p:cNvPr id="20" name="Rectangle 19"/>
            <p:cNvSpPr/>
            <p:nvPr/>
          </p:nvSpPr>
          <p:spPr bwMode="auto">
            <a:xfrm>
              <a:off x="-2619354" y="-790581"/>
              <a:ext cx="2827252" cy="282725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1" name="Play Icon"/>
            <p:cNvSpPr>
              <a:spLocks noEditPoints="1"/>
            </p:cNvSpPr>
            <p:nvPr/>
          </p:nvSpPr>
          <p:spPr bwMode="auto">
            <a:xfrm>
              <a:off x="-2097903" y="-269875"/>
              <a:ext cx="1784350" cy="1784350"/>
            </a:xfrm>
            <a:custGeom>
              <a:avLst/>
              <a:gdLst>
                <a:gd name="T0" fmla="*/ 168 w 224"/>
                <a:gd name="T1" fmla="*/ 112 h 224"/>
                <a:gd name="T2" fmla="*/ 86 w 224"/>
                <a:gd name="T3" fmla="*/ 173 h 224"/>
                <a:gd name="T4" fmla="*/ 86 w 224"/>
                <a:gd name="T5" fmla="*/ 50 h 224"/>
                <a:gd name="T6" fmla="*/ 168 w 224"/>
                <a:gd name="T7" fmla="*/ 112 h 224"/>
                <a:gd name="T8" fmla="*/ 168 w 224"/>
                <a:gd name="T9" fmla="*/ 112 h 224"/>
                <a:gd name="T10" fmla="*/ 112 w 224"/>
                <a:gd name="T11" fmla="*/ 0 h 224"/>
                <a:gd name="T12" fmla="*/ 224 w 224"/>
                <a:gd name="T13" fmla="*/ 112 h 224"/>
                <a:gd name="T14" fmla="*/ 112 w 224"/>
                <a:gd name="T15" fmla="*/ 224 h 224"/>
                <a:gd name="T16" fmla="*/ 0 w 224"/>
                <a:gd name="T17" fmla="*/ 112 h 224"/>
                <a:gd name="T18" fmla="*/ 112 w 224"/>
                <a:gd name="T19" fmla="*/ 0 h 224"/>
                <a:gd name="T20" fmla="*/ 112 w 224"/>
                <a:gd name="T21" fmla="*/ 216 h 224"/>
                <a:gd name="T22" fmla="*/ 216 w 224"/>
                <a:gd name="T23" fmla="*/ 112 h 224"/>
                <a:gd name="T24" fmla="*/ 112 w 224"/>
                <a:gd name="T25" fmla="*/ 8 h 224"/>
                <a:gd name="T26" fmla="*/ 8 w 224"/>
                <a:gd name="T27" fmla="*/ 112 h 224"/>
                <a:gd name="T28" fmla="*/ 112 w 224"/>
                <a:gd name="T29" fmla="*/ 21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224">
                  <a:moveTo>
                    <a:pt x="168" y="112"/>
                  </a:moveTo>
                  <a:cubicBezTo>
                    <a:pt x="86" y="173"/>
                    <a:pt x="86" y="173"/>
                    <a:pt x="86" y="173"/>
                  </a:cubicBezTo>
                  <a:cubicBezTo>
                    <a:pt x="86" y="50"/>
                    <a:pt x="86" y="50"/>
                    <a:pt x="86" y="50"/>
                  </a:cubicBezTo>
                  <a:cubicBezTo>
                    <a:pt x="168" y="112"/>
                    <a:pt x="168" y="112"/>
                    <a:pt x="168" y="112"/>
                  </a:cubicBezTo>
                  <a:cubicBezTo>
                    <a:pt x="168" y="112"/>
                    <a:pt x="168" y="112"/>
                    <a:pt x="168" y="112"/>
                  </a:cubicBezTo>
                  <a:close/>
                  <a:moveTo>
                    <a:pt x="112" y="0"/>
                  </a:moveTo>
                  <a:cubicBezTo>
                    <a:pt x="174" y="0"/>
                    <a:pt x="224" y="50"/>
                    <a:pt x="224" y="112"/>
                  </a:cubicBezTo>
                  <a:cubicBezTo>
                    <a:pt x="224" y="174"/>
                    <a:pt x="174" y="224"/>
                    <a:pt x="112" y="224"/>
                  </a:cubicBezTo>
                  <a:cubicBezTo>
                    <a:pt x="51" y="224"/>
                    <a:pt x="0" y="174"/>
                    <a:pt x="0" y="112"/>
                  </a:cubicBezTo>
                  <a:cubicBezTo>
                    <a:pt x="0" y="50"/>
                    <a:pt x="51" y="0"/>
                    <a:pt x="112" y="0"/>
                  </a:cubicBezTo>
                  <a:moveTo>
                    <a:pt x="112" y="216"/>
                  </a:moveTo>
                  <a:cubicBezTo>
                    <a:pt x="170" y="216"/>
                    <a:pt x="216" y="169"/>
                    <a:pt x="216" y="112"/>
                  </a:cubicBezTo>
                  <a:cubicBezTo>
                    <a:pt x="216" y="54"/>
                    <a:pt x="170" y="8"/>
                    <a:pt x="112" y="8"/>
                  </a:cubicBezTo>
                  <a:cubicBezTo>
                    <a:pt x="55" y="8"/>
                    <a:pt x="8" y="54"/>
                    <a:pt x="8" y="112"/>
                  </a:cubicBezTo>
                  <a:cubicBezTo>
                    <a:pt x="8" y="169"/>
                    <a:pt x="55" y="216"/>
                    <a:pt x="112" y="2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88345443"/>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7"/>
            <a:ext cx="4205289" cy="461665"/>
          </a:xfrm>
        </p:spPr>
        <p:txBody>
          <a:bodyPr>
            <a:noAutofit/>
          </a:bodyPr>
          <a:lstStyle>
            <a:lvl1pPr marL="0" indent="0" algn="l" defTabSz="913641"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31" tIns="41115" rIns="82231" bIns="41115"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393864327"/>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7"/>
            <a:ext cx="4205289" cy="461665"/>
          </a:xfrm>
        </p:spPr>
        <p:txBody>
          <a:bodyPr>
            <a:noAutofit/>
          </a:bodyPr>
          <a:lstStyle>
            <a:lvl1pPr marL="0" indent="0" algn="l" defTabSz="913641"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83"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80458582"/>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73"/>
            <a:ext cx="2506560" cy="291353"/>
          </a:xfrm>
          <a:prstGeom prst="rect">
            <a:avLst/>
          </a:prstGeom>
        </p:spPr>
      </p:pic>
    </p:spTree>
    <p:extLst>
      <p:ext uri="{BB962C8B-B14F-4D97-AF65-F5344CB8AC3E}">
        <p14:creationId xmlns:p14="http://schemas.microsoft.com/office/powerpoint/2010/main" val="3573048368"/>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349" tIns="45675" rIns="91349" bIns="45675" numCol="1" anchor="t" anchorCtr="0" compatLnSpc="1">
            <a:prstTxWarp prst="textNoShape">
              <a:avLst/>
            </a:prstTxWarp>
            <a:spAutoFit/>
          </a:bodyPr>
          <a:lstStyle/>
          <a:p>
            <a:pPr algn="ctr" defTabSz="913377"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3377"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640209842"/>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641"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25"/>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3641"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75"/>
            <a:ext cx="1595652" cy="268367"/>
          </a:xfrm>
          <a:prstGeom prst="rect">
            <a:avLst/>
          </a:prstGeom>
          <a:noFill/>
          <a:ln>
            <a:noFill/>
          </a:ln>
        </p:spPr>
      </p:pic>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59995" indent="-459995">
              <a:buClr>
                <a:srgbClr val="FFFFFF"/>
              </a:buClr>
              <a:buSzPct val="70000"/>
              <a:buFontTx/>
              <a:buBlip>
                <a:blip r:embed="rId2"/>
              </a:buBlip>
              <a:defRPr>
                <a:gradFill>
                  <a:gsLst>
                    <a:gs pos="0">
                      <a:srgbClr val="FFFFFF"/>
                    </a:gs>
                    <a:gs pos="86000">
                      <a:srgbClr val="FFFFFF"/>
                    </a:gs>
                  </a:gsLst>
                  <a:lin ang="5400000" scaled="0"/>
                </a:gradFill>
              </a:defRPr>
            </a:lvl1pPr>
            <a:lvl2pPr marL="854981" indent="-394984">
              <a:buClr>
                <a:srgbClr val="FFFFFF"/>
              </a:buClr>
              <a:buSzPct val="70000"/>
              <a:buFontTx/>
              <a:buBlip>
                <a:blip r:embed="rId2"/>
              </a:buBlip>
              <a:defRPr>
                <a:gradFill>
                  <a:gsLst>
                    <a:gs pos="0">
                      <a:srgbClr val="FFFFFF"/>
                    </a:gs>
                    <a:gs pos="86000">
                      <a:srgbClr val="FFFFFF"/>
                    </a:gs>
                  </a:gsLst>
                  <a:lin ang="5400000" scaled="0"/>
                </a:gradFill>
              </a:defRPr>
            </a:lvl2pPr>
            <a:lvl3pPr marL="1257900" indent="-402919">
              <a:buClr>
                <a:srgbClr val="FFFFFF"/>
              </a:buClr>
              <a:buSzPct val="70000"/>
              <a:buFontTx/>
              <a:buBlip>
                <a:blip r:embed="rId2"/>
              </a:buBlip>
              <a:defRPr>
                <a:gradFill>
                  <a:gsLst>
                    <a:gs pos="0">
                      <a:srgbClr val="FFFFFF"/>
                    </a:gs>
                    <a:gs pos="86000">
                      <a:srgbClr val="FFFFFF"/>
                    </a:gs>
                  </a:gsLst>
                  <a:lin ang="5400000" scaled="0"/>
                </a:gradFill>
              </a:defRPr>
            </a:lvl3pPr>
            <a:lvl4pPr marL="1603687" indent="-345797">
              <a:buClr>
                <a:srgbClr val="FFFFFF"/>
              </a:buClr>
              <a:buSzPct val="70000"/>
              <a:buFontTx/>
              <a:buBlip>
                <a:blip r:embed="rId2"/>
              </a:buBlip>
              <a:defRPr>
                <a:gradFill>
                  <a:gsLst>
                    <a:gs pos="0">
                      <a:srgbClr val="FFFFFF"/>
                    </a:gs>
                    <a:gs pos="86000">
                      <a:srgbClr val="FFFFFF"/>
                    </a:gs>
                  </a:gsLst>
                  <a:lin ang="5400000" scaled="0"/>
                </a:gradFill>
              </a:defRPr>
            </a:lvl4pPr>
            <a:lvl5pPr marL="1939990" indent="-33628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59995" indent="-459995">
              <a:buClr>
                <a:srgbClr val="FFFFFF"/>
              </a:buClr>
              <a:buSzPct val="70000"/>
              <a:buFontTx/>
              <a:buBlip>
                <a:blip r:embed="rId2"/>
              </a:buBlip>
              <a:defRPr>
                <a:gradFill>
                  <a:gsLst>
                    <a:gs pos="0">
                      <a:srgbClr val="FFFFFF"/>
                    </a:gs>
                    <a:gs pos="86000">
                      <a:srgbClr val="FFFFFF"/>
                    </a:gs>
                  </a:gsLst>
                  <a:lin ang="5400000" scaled="0"/>
                </a:gradFill>
              </a:defRPr>
            </a:lvl1pPr>
            <a:lvl2pPr marL="854981" indent="-394984">
              <a:buClr>
                <a:srgbClr val="FFFFFF"/>
              </a:buClr>
              <a:buSzPct val="70000"/>
              <a:buFontTx/>
              <a:buBlip>
                <a:blip r:embed="rId2"/>
              </a:buBlip>
              <a:defRPr>
                <a:gradFill>
                  <a:gsLst>
                    <a:gs pos="0">
                      <a:srgbClr val="FFFFFF"/>
                    </a:gs>
                    <a:gs pos="86000">
                      <a:srgbClr val="FFFFFF"/>
                    </a:gs>
                  </a:gsLst>
                  <a:lin ang="5400000" scaled="0"/>
                </a:gradFill>
              </a:defRPr>
            </a:lvl2pPr>
            <a:lvl3pPr marL="1257900" indent="-402919">
              <a:buClr>
                <a:srgbClr val="FFFFFF"/>
              </a:buClr>
              <a:buSzPct val="70000"/>
              <a:buFontTx/>
              <a:buBlip>
                <a:blip r:embed="rId2"/>
              </a:buBlip>
              <a:defRPr>
                <a:gradFill>
                  <a:gsLst>
                    <a:gs pos="0">
                      <a:srgbClr val="FFFFFF"/>
                    </a:gs>
                    <a:gs pos="86000">
                      <a:srgbClr val="FFFFFF"/>
                    </a:gs>
                  </a:gsLst>
                  <a:lin ang="5400000" scaled="0"/>
                </a:gradFill>
              </a:defRPr>
            </a:lvl3pPr>
            <a:lvl4pPr marL="1603687" indent="-345797">
              <a:buClr>
                <a:srgbClr val="FFFFFF"/>
              </a:buClr>
              <a:buSzPct val="70000"/>
              <a:buFontTx/>
              <a:buBlip>
                <a:blip r:embed="rId2"/>
              </a:buBlip>
              <a:defRPr>
                <a:gradFill>
                  <a:gsLst>
                    <a:gs pos="0">
                      <a:srgbClr val="FFFFFF"/>
                    </a:gs>
                    <a:gs pos="86000">
                      <a:srgbClr val="FFFFFF"/>
                    </a:gs>
                  </a:gsLst>
                  <a:lin ang="5400000" scaled="0"/>
                </a:gradFill>
              </a:defRPr>
            </a:lvl4pPr>
            <a:lvl5pPr marL="1939990" indent="-33628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268" tIns="76121" rIns="152268" bIns="7612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29" bIns="91429" anchor="t" anchorCtr="0"/>
          <a:lstStyle>
            <a:lvl1pPr>
              <a:defRPr sz="8625"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8439468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auto">
          <a:xfrm>
            <a:off x="969989" y="1447800"/>
            <a:ext cx="10698161" cy="996696"/>
          </a:xfrm>
        </p:spPr>
        <p:txBody>
          <a:bodyPr anchor="ctr">
            <a:noAutofit/>
          </a:bodyPr>
          <a:lstStyle>
            <a:lvl1pPr>
              <a:lnSpc>
                <a:spcPct val="90000"/>
              </a:lnSpc>
              <a:defRPr sz="7200"/>
            </a:lvl1pPr>
          </a:lstStyle>
          <a:p>
            <a:r>
              <a:rPr lang="en-US" dirty="0" smtClean="0"/>
              <a:t>Click to edit title style</a:t>
            </a:r>
            <a:endParaRPr lang="en-US" dirty="0"/>
          </a:p>
        </p:txBody>
      </p:sp>
      <p:sp>
        <p:nvSpPr>
          <p:cNvPr id="3" name="Subtitle 2"/>
          <p:cNvSpPr>
            <a:spLocks noGrp="1"/>
          </p:cNvSpPr>
          <p:nvPr>
            <p:ph type="subTitle" idx="1" hasCustomPrompt="1"/>
          </p:nvPr>
        </p:nvSpPr>
        <p:spPr bwMode="auto">
          <a:xfrm>
            <a:off x="969963" y="2525507"/>
            <a:ext cx="10242551" cy="463255"/>
          </a:xfrm>
        </p:spPr>
        <p:txBody>
          <a:bodyPr>
            <a:noAutofit/>
          </a:bodyPr>
          <a:lstStyle>
            <a:lvl1pPr marL="0" indent="0" algn="l">
              <a:lnSpc>
                <a:spcPct val="90000"/>
              </a:lnSpc>
              <a:spcBef>
                <a:spcPts val="0"/>
              </a:spcBef>
              <a:buNone/>
              <a:defRPr sz="2400">
                <a:gradFill>
                  <a:gsLst>
                    <a:gs pos="0">
                      <a:schemeClr val="tx2"/>
                    </a:gs>
                    <a:gs pos="86000">
                      <a:schemeClr val="tx2"/>
                    </a:gs>
                  </a:gsLst>
                  <a:lin ang="5400000" scaled="0"/>
                </a:gradFill>
                <a:latin typeface="+mn-lt"/>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dirty="0" smtClean="0"/>
              <a:t>CLICK TO EDIT SUBTITLE STYLE</a:t>
            </a:r>
            <a:endParaRPr lang="en-US" dirty="0"/>
          </a:p>
        </p:txBody>
      </p:sp>
    </p:spTree>
    <p:extLst>
      <p:ext uri="{BB962C8B-B14F-4D97-AF65-F5344CB8AC3E}">
        <p14:creationId xmlns:p14="http://schemas.microsoft.com/office/powerpoint/2010/main" val="196401246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4010026" y="3187136"/>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4010025" y="1514475"/>
            <a:ext cx="7162800"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179052" y="1586586"/>
            <a:ext cx="5549740" cy="1378644"/>
          </a:xfrm>
        </p:spPr>
        <p:txBody>
          <a:bodyPr anchor="ctr" anchorCtr="0">
            <a:noAutofit/>
            <a:scene3d>
              <a:camera prst="orthographicFront"/>
              <a:lightRig rig="flat" dir="t"/>
            </a:scene3d>
            <a:sp3d>
              <a:contourClr>
                <a:schemeClr val="tx2"/>
              </a:contourClr>
            </a:sp3d>
          </a:bodyPr>
          <a:lstStyle>
            <a:lvl1pPr marL="0" indent="0" algn="l" defTabSz="914363" rtl="0" eaLnBrk="1" latinLnBrk="0" hangingPunct="1">
              <a:lnSpc>
                <a:spcPct val="90000"/>
              </a:lnSpc>
              <a:spcBef>
                <a:spcPct val="0"/>
              </a:spcBef>
              <a:buFont typeface="Arial" pitchFamily="34" charset="0"/>
              <a:buNone/>
              <a:defRPr lang="en-US" sz="5400"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Partner</a:t>
            </a:r>
          </a:p>
        </p:txBody>
      </p:sp>
      <p:sp useBgFill="1">
        <p:nvSpPr>
          <p:cNvPr id="9" name="Left Mask"/>
          <p:cNvSpPr/>
          <p:nvPr userDrawn="1"/>
        </p:nvSpPr>
        <p:spPr bwMode="auto">
          <a:xfrm>
            <a:off x="-1" y="1514476"/>
            <a:ext cx="4010025"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4179053" y="5181600"/>
            <a:ext cx="6610546" cy="461665"/>
          </a:xfrm>
        </p:spPr>
        <p:txBody>
          <a:bodyPr>
            <a:noAutofit/>
          </a:bodyPr>
          <a:lstStyle>
            <a:lvl1pPr marL="0" indent="0" algn="l" defTabSz="914363"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9948223" y="1873056"/>
            <a:ext cx="841375" cy="84137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TechEd Tile"/>
          <p:cNvSpPr/>
          <p:nvPr userDrawn="1"/>
        </p:nvSpPr>
        <p:spPr bwMode="auto">
          <a:xfrm>
            <a:off x="1022073"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401318" y="1742493"/>
            <a:ext cx="2067006"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0"/>
            <a:ext cx="12188825"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11172825" y="1630804"/>
            <a:ext cx="1016000"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4179052" y="3187136"/>
            <a:ext cx="6610546" cy="1523494"/>
          </a:xfrm>
        </p:spPr>
        <p:txBody>
          <a:bodyPr anchor="ctr" anchorCtr="0">
            <a:noAutofit/>
          </a:bodyPr>
          <a:lstStyle>
            <a:lvl1pPr algn="l" defTabSz="914363" rtl="0" eaLnBrk="1" latinLnBrk="0" hangingPunct="1">
              <a:lnSpc>
                <a:spcPct val="90000"/>
              </a:lnSpc>
              <a:spcBef>
                <a:spcPct val="0"/>
              </a:spcBef>
              <a:buNone/>
              <a:defRPr lang="en-US" sz="4000" b="1" kern="1200" cap="none" spc="-100"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4010026" y="6010275"/>
            <a:ext cx="8178799"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7" name="Blue Tile"/>
          <p:cNvGrpSpPr/>
          <p:nvPr userDrawn="1"/>
        </p:nvGrpSpPr>
        <p:grpSpPr>
          <a:xfrm>
            <a:off x="1015857" y="3189726"/>
            <a:ext cx="2827252" cy="2827252"/>
            <a:chOff x="1071620" y="3044261"/>
            <a:chExt cx="1325880" cy="1325880"/>
          </a:xfrm>
        </p:grpSpPr>
        <p:sp>
          <p:nvSpPr>
            <p:cNvPr id="18" name="Rectangle 17"/>
            <p:cNvSpPr/>
            <p:nvPr/>
          </p:nvSpPr>
          <p:spPr bwMode="auto">
            <a:xfrm>
              <a:off x="1071620" y="3044261"/>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2"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4241828"/>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385415" y="3262999"/>
            <a:ext cx="8282710" cy="996696"/>
          </a:xfrm>
        </p:spPr>
        <p:txBody>
          <a:bodyPr anchor="ctr" anchorCtr="0">
            <a:noAutofit/>
          </a:bodyPr>
          <a:lstStyle>
            <a:lvl1pPr>
              <a:lnSpc>
                <a:spcPct val="90000"/>
              </a:lnSpc>
              <a:defRPr sz="7200"/>
            </a:lvl1pPr>
          </a:lstStyle>
          <a:p>
            <a:r>
              <a:rPr lang="en-US" dirty="0" smtClean="0"/>
              <a:t>Click to edit title style</a:t>
            </a:r>
            <a:endParaRPr lang="en-US" dirty="0"/>
          </a:p>
        </p:txBody>
      </p:sp>
      <p:sp>
        <p:nvSpPr>
          <p:cNvPr id="3" name="Subtitle 2"/>
          <p:cNvSpPr>
            <a:spLocks noGrp="1"/>
          </p:cNvSpPr>
          <p:nvPr>
            <p:ph type="subTitle" idx="1" hasCustomPrompt="1"/>
          </p:nvPr>
        </p:nvSpPr>
        <p:spPr>
          <a:xfrm>
            <a:off x="3373566" y="4343425"/>
            <a:ext cx="8294585" cy="461665"/>
          </a:xfrm>
        </p:spPr>
        <p:txBody>
          <a:bodyPr>
            <a:noAutofit/>
          </a:bodyPr>
          <a:lstStyle>
            <a:lvl1pPr marL="0" indent="0" algn="l">
              <a:lnSpc>
                <a:spcPct val="90000"/>
              </a:lnSpc>
              <a:spcBef>
                <a:spcPts val="0"/>
              </a:spcBef>
              <a:buNone/>
              <a:defRPr sz="2400">
                <a:gradFill>
                  <a:gsLst>
                    <a:gs pos="0">
                      <a:schemeClr val="tx2"/>
                    </a:gs>
                    <a:gs pos="86000">
                      <a:schemeClr val="tx2"/>
                    </a:gs>
                  </a:gsLst>
                  <a:lin ang="5400000" scaled="0"/>
                </a:gradFill>
                <a:latin typeface="+mn-lt"/>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dirty="0" smtClean="0"/>
              <a:t>CLICK TO EDIT SUBTITLE STYLE</a:t>
            </a:r>
            <a:endParaRPr lang="en-US" dirty="0"/>
          </a:p>
        </p:txBody>
      </p:sp>
      <p:sp>
        <p:nvSpPr>
          <p:cNvPr id="7" name="Text Placeholder 6"/>
          <p:cNvSpPr>
            <a:spLocks noGrp="1"/>
          </p:cNvSpPr>
          <p:nvPr>
            <p:ph type="body" sz="quarter" idx="10" hasCustomPrompt="1"/>
          </p:nvPr>
        </p:nvSpPr>
        <p:spPr>
          <a:xfrm>
            <a:off x="520699" y="5569552"/>
            <a:ext cx="10242551" cy="1059873"/>
          </a:xfrm>
        </p:spPr>
        <p:txBody>
          <a:bodyPr anchor="ctr" anchorCtr="0">
            <a:noAutofit/>
            <a:scene3d>
              <a:camera prst="orthographicFront"/>
              <a:lightRig rig="flat" dir="t"/>
            </a:scene3d>
            <a:sp3d>
              <a:contourClr>
                <a:schemeClr val="tx2"/>
              </a:contourClr>
            </a:sp3d>
          </a:bodyPr>
          <a:lstStyle>
            <a:lvl1pPr marL="0" indent="0" algn="l">
              <a:buFont typeface="Arial" pitchFamily="34" charset="0"/>
              <a:buNone/>
              <a:defRPr kumimoji="0" lang="en-US" sz="8000" b="0" i="0" u="none" strike="noStrike" kern="1200" cap="none" spc="-151" normalizeH="0" baseline="0" noProof="0" dirty="0" smtClean="0">
                <a:ln w="11430"/>
                <a:gradFill>
                  <a:gsLst>
                    <a:gs pos="0">
                      <a:schemeClr val="tx2"/>
                    </a:gs>
                    <a:gs pos="88000">
                      <a:schemeClr val="tx2"/>
                    </a:gs>
                  </a:gsLst>
                  <a:lin ang="5400000"/>
                </a:gradFill>
                <a:effectLst/>
                <a:uLnTx/>
                <a:uFillTx/>
                <a:latin typeface="+mj-lt"/>
                <a:ea typeface="+mn-ea"/>
                <a:cs typeface="+mn-cs"/>
              </a:defRPr>
            </a:lvl1pPr>
          </a:lstStyle>
          <a:p>
            <a:pPr lvl="0"/>
            <a:r>
              <a:rPr lang="en-US" dirty="0" smtClean="0"/>
              <a:t>Click to edit…</a:t>
            </a:r>
          </a:p>
        </p:txBody>
      </p:sp>
    </p:spTree>
    <p:extLst>
      <p:ext uri="{BB962C8B-B14F-4D97-AF65-F5344CB8AC3E}">
        <p14:creationId xmlns:p14="http://schemas.microsoft.com/office/powerpoint/2010/main" val="294215994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Content without 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892552"/>
          </a:xfrm>
        </p:spPr>
        <p:txBody>
          <a:bodyPr/>
          <a:lstStyle>
            <a:lvl1pPr marL="0" indent="0">
              <a:buNone/>
              <a:defRPr/>
            </a:lvl1pPr>
            <a:lvl2pPr marL="0" indent="0">
              <a:buNone/>
              <a:defRPr sz="2000"/>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10345811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Content with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26"/>
            <a:ext cx="11149012" cy="1908215"/>
          </a:xfrm>
        </p:spPr>
        <p:txBody>
          <a:bodyPr/>
          <a:lstStyle>
            <a:lvl1pPr marL="463172" indent="-463172">
              <a:lnSpc>
                <a:spcPct val="90000"/>
              </a:lnSpc>
              <a:defRPr sz="4000"/>
            </a:lvl1pPr>
            <a:lvl2pPr marL="747109" indent="-283936">
              <a:lnSpc>
                <a:spcPct val="90000"/>
              </a:lnSpc>
              <a:defRPr sz="2000"/>
            </a:lvl2pPr>
            <a:lvl3pPr marL="1032643" indent="-285522">
              <a:lnSpc>
                <a:spcPct val="90000"/>
              </a:lnSpc>
              <a:defRPr sz="2000"/>
            </a:lvl3pPr>
            <a:lvl4pPr marL="1257900" indent="-225247">
              <a:lnSpc>
                <a:spcPct val="90000"/>
              </a:lnSpc>
              <a:defRPr sz="1900"/>
            </a:lvl4pPr>
            <a:lvl5pPr marL="1483136" indent="-225247">
              <a:lnSpc>
                <a:spcPct val="90000"/>
              </a:lnSpc>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6936978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25"/>
            <a:ext cx="5486400" cy="1797415"/>
          </a:xfrm>
        </p:spPr>
        <p:txBody>
          <a:bodyPr/>
          <a:lstStyle>
            <a:lvl1pPr marL="339709" indent="-339709">
              <a:lnSpc>
                <a:spcPct val="90000"/>
              </a:lnSpc>
              <a:defRPr sz="3200"/>
            </a:lvl1pPr>
            <a:lvl2pPr marL="628155" indent="-279172">
              <a:lnSpc>
                <a:spcPct val="90000"/>
              </a:lnSpc>
              <a:defRPr sz="2000"/>
            </a:lvl2pPr>
            <a:lvl3pPr marL="913677" indent="-285522">
              <a:lnSpc>
                <a:spcPct val="90000"/>
              </a:lnSpc>
              <a:defRPr sz="2000"/>
            </a:lvl3pPr>
            <a:lvl4pPr marL="1138914" indent="-225247">
              <a:lnSpc>
                <a:spcPct val="90000"/>
              </a:lnSpc>
              <a:defRPr sz="1900"/>
            </a:lvl4pPr>
            <a:lvl5pPr marL="1376860" indent="-237936">
              <a:lnSpc>
                <a:spcPct val="90000"/>
              </a:lnSpc>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25"/>
            <a:ext cx="5486400" cy="1797415"/>
          </a:xfrm>
        </p:spPr>
        <p:txBody>
          <a:bodyPr/>
          <a:lstStyle>
            <a:lvl1pPr marL="347635" indent="-347635">
              <a:lnSpc>
                <a:spcPct val="90000"/>
              </a:lnSpc>
              <a:defRPr sz="3200"/>
            </a:lvl1pPr>
            <a:lvl2pPr marL="628155" indent="-283936">
              <a:lnSpc>
                <a:spcPct val="90000"/>
              </a:lnSpc>
              <a:defRPr sz="2000"/>
            </a:lvl2pPr>
            <a:lvl3pPr marL="913677" indent="-285522">
              <a:lnSpc>
                <a:spcPct val="90000"/>
              </a:lnSpc>
              <a:tabLst>
                <a:tab pos="1080242" algn="l"/>
              </a:tabLst>
              <a:defRPr sz="2000"/>
            </a:lvl3pPr>
            <a:lvl4pPr marL="1138914" indent="-225247">
              <a:lnSpc>
                <a:spcPct val="90000"/>
              </a:lnSpc>
              <a:defRPr sz="1900"/>
            </a:lvl4pPr>
            <a:lvl5pPr marL="1376860" indent="-237936">
              <a:lnSpc>
                <a:spcPct val="90000"/>
              </a:lnSpc>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6059516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73860301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040986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 Dark Blue">
    <p:bg>
      <p:bgPr>
        <a:solidFill>
          <a:schemeClr val="accent1">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654433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 Green">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286852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742786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801"/>
            <a:ext cx="11149013" cy="1863075"/>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72392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4010026" y="3187136"/>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4010025" y="1514475"/>
            <a:ext cx="7162800" cy="1499616"/>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179052" y="1586586"/>
            <a:ext cx="5549740" cy="1378644"/>
          </a:xfrm>
        </p:spPr>
        <p:txBody>
          <a:bodyPr anchor="ctr" anchorCtr="0">
            <a:noAutofit/>
            <a:scene3d>
              <a:camera prst="orthographicFront"/>
              <a:lightRig rig="flat" dir="t"/>
            </a:scene3d>
            <a:sp3d>
              <a:contourClr>
                <a:schemeClr val="tx2"/>
              </a:contourClr>
            </a:sp3d>
          </a:bodyPr>
          <a:lstStyle>
            <a:lvl1pPr marL="0" indent="0" algn="l" defTabSz="914363" rtl="0" eaLnBrk="1" latinLnBrk="0" hangingPunct="1">
              <a:lnSpc>
                <a:spcPct val="90000"/>
              </a:lnSpc>
              <a:spcBef>
                <a:spcPct val="0"/>
              </a:spcBef>
              <a:buFont typeface="Arial" pitchFamily="34" charset="0"/>
              <a:buNone/>
              <a:defRPr lang="en-US" sz="5400"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Customer</a:t>
            </a:r>
          </a:p>
        </p:txBody>
      </p:sp>
      <p:sp useBgFill="1">
        <p:nvSpPr>
          <p:cNvPr id="9" name="Left Mask"/>
          <p:cNvSpPr/>
          <p:nvPr userDrawn="1"/>
        </p:nvSpPr>
        <p:spPr bwMode="auto">
          <a:xfrm>
            <a:off x="-1" y="1514476"/>
            <a:ext cx="4010025"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4179053" y="5181600"/>
            <a:ext cx="6610546" cy="461665"/>
          </a:xfrm>
        </p:spPr>
        <p:txBody>
          <a:bodyPr>
            <a:noAutofit/>
          </a:bodyPr>
          <a:lstStyle>
            <a:lvl1pPr marL="0" indent="0" algn="l" defTabSz="914363"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9948223" y="1873056"/>
            <a:ext cx="841375" cy="84137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TechEd Tile"/>
          <p:cNvSpPr/>
          <p:nvPr userDrawn="1"/>
        </p:nvSpPr>
        <p:spPr bwMode="auto">
          <a:xfrm>
            <a:off x="1022073"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401318" y="1742493"/>
            <a:ext cx="2067006"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0"/>
            <a:ext cx="12188825"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11172825" y="1630804"/>
            <a:ext cx="1016000"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4179052" y="3187136"/>
            <a:ext cx="6610546" cy="1523494"/>
          </a:xfrm>
        </p:spPr>
        <p:txBody>
          <a:bodyPr anchor="ctr" anchorCtr="0">
            <a:noAutofit/>
          </a:bodyPr>
          <a:lstStyle>
            <a:lvl1pPr algn="l" defTabSz="914363" rtl="0" eaLnBrk="1" latinLnBrk="0" hangingPunct="1">
              <a:lnSpc>
                <a:spcPct val="90000"/>
              </a:lnSpc>
              <a:spcBef>
                <a:spcPct val="0"/>
              </a:spcBef>
              <a:buNone/>
              <a:defRPr lang="en-US" sz="4000" b="1" kern="1200" cap="none" spc="-100" baseline="0" dirty="0">
                <a:ln w="3175">
                  <a:noFill/>
                </a:ln>
                <a:solidFill>
                  <a:schemeClr val="accent2">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4010026" y="6010275"/>
            <a:ext cx="8178799"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9" name="Purple Tile"/>
          <p:cNvGrpSpPr/>
          <p:nvPr userDrawn="1"/>
        </p:nvGrpSpPr>
        <p:grpSpPr>
          <a:xfrm>
            <a:off x="1017613" y="3187136"/>
            <a:ext cx="2827252" cy="2827252"/>
            <a:chOff x="1022073" y="-1624298"/>
            <a:chExt cx="2827252" cy="2827252"/>
          </a:xfrm>
        </p:grpSpPr>
        <p:sp>
          <p:nvSpPr>
            <p:cNvPr id="20" name="Rectangle 19"/>
            <p:cNvSpPr/>
            <p:nvPr/>
          </p:nvSpPr>
          <p:spPr bwMode="auto">
            <a:xfrm>
              <a:off x="1022073" y="-1624298"/>
              <a:ext cx="2827252" cy="282725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1" name="Freeform 8"/>
            <p:cNvSpPr>
              <a:spLocks noEditPoints="1"/>
            </p:cNvSpPr>
            <p:nvPr/>
          </p:nvSpPr>
          <p:spPr bwMode="auto">
            <a:xfrm>
              <a:off x="1537798" y="-867430"/>
              <a:ext cx="1792288" cy="1501775"/>
            </a:xfrm>
            <a:custGeom>
              <a:avLst/>
              <a:gdLst>
                <a:gd name="T0" fmla="*/ 184 w 223"/>
                <a:gd name="T1" fmla="*/ 187 h 187"/>
                <a:gd name="T2" fmla="*/ 181 w 223"/>
                <a:gd name="T3" fmla="*/ 186 h 187"/>
                <a:gd name="T4" fmla="*/ 146 w 223"/>
                <a:gd name="T5" fmla="*/ 151 h 187"/>
                <a:gd name="T6" fmla="*/ 40 w 223"/>
                <a:gd name="T7" fmla="*/ 151 h 187"/>
                <a:gd name="T8" fmla="*/ 0 w 223"/>
                <a:gd name="T9" fmla="*/ 111 h 187"/>
                <a:gd name="T10" fmla="*/ 0 w 223"/>
                <a:gd name="T11" fmla="*/ 40 h 187"/>
                <a:gd name="T12" fmla="*/ 40 w 223"/>
                <a:gd name="T13" fmla="*/ 0 h 187"/>
                <a:gd name="T14" fmla="*/ 183 w 223"/>
                <a:gd name="T15" fmla="*/ 0 h 187"/>
                <a:gd name="T16" fmla="*/ 223 w 223"/>
                <a:gd name="T17" fmla="*/ 40 h 187"/>
                <a:gd name="T18" fmla="*/ 223 w 223"/>
                <a:gd name="T19" fmla="*/ 111 h 187"/>
                <a:gd name="T20" fmla="*/ 188 w 223"/>
                <a:gd name="T21" fmla="*/ 150 h 187"/>
                <a:gd name="T22" fmla="*/ 188 w 223"/>
                <a:gd name="T23" fmla="*/ 183 h 187"/>
                <a:gd name="T24" fmla="*/ 185 w 223"/>
                <a:gd name="T25" fmla="*/ 187 h 187"/>
                <a:gd name="T26" fmla="*/ 184 w 223"/>
                <a:gd name="T27" fmla="*/ 187 h 187"/>
                <a:gd name="T28" fmla="*/ 40 w 223"/>
                <a:gd name="T29" fmla="*/ 8 h 187"/>
                <a:gd name="T30" fmla="*/ 8 w 223"/>
                <a:gd name="T31" fmla="*/ 40 h 187"/>
                <a:gd name="T32" fmla="*/ 8 w 223"/>
                <a:gd name="T33" fmla="*/ 111 h 187"/>
                <a:gd name="T34" fmla="*/ 40 w 223"/>
                <a:gd name="T35" fmla="*/ 143 h 187"/>
                <a:gd name="T36" fmla="*/ 148 w 223"/>
                <a:gd name="T37" fmla="*/ 143 h 187"/>
                <a:gd name="T38" fmla="*/ 151 w 223"/>
                <a:gd name="T39" fmla="*/ 144 h 187"/>
                <a:gd name="T40" fmla="*/ 180 w 223"/>
                <a:gd name="T41" fmla="*/ 173 h 187"/>
                <a:gd name="T42" fmla="*/ 180 w 223"/>
                <a:gd name="T43" fmla="*/ 147 h 187"/>
                <a:gd name="T44" fmla="*/ 184 w 223"/>
                <a:gd name="T45" fmla="*/ 143 h 187"/>
                <a:gd name="T46" fmla="*/ 215 w 223"/>
                <a:gd name="T47" fmla="*/ 111 h 187"/>
                <a:gd name="T48" fmla="*/ 215 w 223"/>
                <a:gd name="T49" fmla="*/ 40 h 187"/>
                <a:gd name="T50" fmla="*/ 183 w 223"/>
                <a:gd name="T51" fmla="*/ 8 h 187"/>
                <a:gd name="T52" fmla="*/ 40 w 223"/>
                <a:gd name="T53" fmla="*/ 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187">
                  <a:moveTo>
                    <a:pt x="184" y="187"/>
                  </a:moveTo>
                  <a:cubicBezTo>
                    <a:pt x="183" y="187"/>
                    <a:pt x="182" y="187"/>
                    <a:pt x="181" y="186"/>
                  </a:cubicBezTo>
                  <a:cubicBezTo>
                    <a:pt x="146" y="151"/>
                    <a:pt x="146" y="151"/>
                    <a:pt x="146" y="151"/>
                  </a:cubicBezTo>
                  <a:cubicBezTo>
                    <a:pt x="40" y="151"/>
                    <a:pt x="40" y="151"/>
                    <a:pt x="40" y="151"/>
                  </a:cubicBezTo>
                  <a:cubicBezTo>
                    <a:pt x="18" y="151"/>
                    <a:pt x="0" y="133"/>
                    <a:pt x="0" y="111"/>
                  </a:cubicBezTo>
                  <a:cubicBezTo>
                    <a:pt x="0" y="40"/>
                    <a:pt x="0" y="40"/>
                    <a:pt x="0" y="40"/>
                  </a:cubicBezTo>
                  <a:cubicBezTo>
                    <a:pt x="0" y="18"/>
                    <a:pt x="18" y="0"/>
                    <a:pt x="40" y="0"/>
                  </a:cubicBezTo>
                  <a:cubicBezTo>
                    <a:pt x="183" y="0"/>
                    <a:pt x="183" y="0"/>
                    <a:pt x="183" y="0"/>
                  </a:cubicBezTo>
                  <a:cubicBezTo>
                    <a:pt x="205" y="0"/>
                    <a:pt x="223" y="18"/>
                    <a:pt x="223" y="40"/>
                  </a:cubicBezTo>
                  <a:cubicBezTo>
                    <a:pt x="223" y="111"/>
                    <a:pt x="223" y="111"/>
                    <a:pt x="223" y="111"/>
                  </a:cubicBezTo>
                  <a:cubicBezTo>
                    <a:pt x="223" y="132"/>
                    <a:pt x="208" y="148"/>
                    <a:pt x="188" y="150"/>
                  </a:cubicBezTo>
                  <a:cubicBezTo>
                    <a:pt x="188" y="183"/>
                    <a:pt x="188" y="183"/>
                    <a:pt x="188" y="183"/>
                  </a:cubicBezTo>
                  <a:cubicBezTo>
                    <a:pt x="188" y="185"/>
                    <a:pt x="187" y="186"/>
                    <a:pt x="185" y="187"/>
                  </a:cubicBezTo>
                  <a:cubicBezTo>
                    <a:pt x="185" y="187"/>
                    <a:pt x="184" y="187"/>
                    <a:pt x="184" y="187"/>
                  </a:cubicBezTo>
                  <a:moveTo>
                    <a:pt x="40" y="8"/>
                  </a:moveTo>
                  <a:cubicBezTo>
                    <a:pt x="22" y="8"/>
                    <a:pt x="8" y="23"/>
                    <a:pt x="8" y="40"/>
                  </a:cubicBezTo>
                  <a:cubicBezTo>
                    <a:pt x="8" y="111"/>
                    <a:pt x="8" y="111"/>
                    <a:pt x="8" y="111"/>
                  </a:cubicBezTo>
                  <a:cubicBezTo>
                    <a:pt x="8" y="128"/>
                    <a:pt x="22" y="143"/>
                    <a:pt x="40" y="143"/>
                  </a:cubicBezTo>
                  <a:cubicBezTo>
                    <a:pt x="148" y="143"/>
                    <a:pt x="148" y="143"/>
                    <a:pt x="148" y="143"/>
                  </a:cubicBezTo>
                  <a:cubicBezTo>
                    <a:pt x="149" y="143"/>
                    <a:pt x="150" y="143"/>
                    <a:pt x="151" y="144"/>
                  </a:cubicBezTo>
                  <a:cubicBezTo>
                    <a:pt x="180" y="173"/>
                    <a:pt x="180" y="173"/>
                    <a:pt x="180" y="173"/>
                  </a:cubicBezTo>
                  <a:cubicBezTo>
                    <a:pt x="180" y="147"/>
                    <a:pt x="180" y="147"/>
                    <a:pt x="180" y="147"/>
                  </a:cubicBezTo>
                  <a:cubicBezTo>
                    <a:pt x="180" y="144"/>
                    <a:pt x="182" y="143"/>
                    <a:pt x="184" y="143"/>
                  </a:cubicBezTo>
                  <a:cubicBezTo>
                    <a:pt x="201" y="143"/>
                    <a:pt x="215" y="129"/>
                    <a:pt x="215" y="111"/>
                  </a:cubicBezTo>
                  <a:cubicBezTo>
                    <a:pt x="215" y="40"/>
                    <a:pt x="215" y="40"/>
                    <a:pt x="215" y="40"/>
                  </a:cubicBezTo>
                  <a:cubicBezTo>
                    <a:pt x="215" y="23"/>
                    <a:pt x="200" y="8"/>
                    <a:pt x="183" y="8"/>
                  </a:cubicBezTo>
                  <a:lnTo>
                    <a:pt x="4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57423112"/>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801"/>
            <a:ext cx="11149013" cy="1863075"/>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268" tIns="76121" rIns="152268" bIns="7612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0526903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Animated Title Slide- Background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64617"/>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32"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33" y="4612361"/>
            <a:ext cx="5454333" cy="1144929"/>
          </a:xfrm>
        </p:spPr>
        <p:txBody>
          <a:bodyPr/>
          <a:lstStyle>
            <a:lvl1pPr marL="0" indent="0">
              <a:buFont typeface="Arial" pitchFamily="34" charset="0"/>
              <a:buNone/>
              <a:defRPr sz="2400">
                <a:solidFill>
                  <a:schemeClr val="bg1">
                    <a:alpha val="98000"/>
                  </a:schemeClr>
                </a:solidFill>
                <a:latin typeface="+mj-lt"/>
              </a:defRPr>
            </a:lvl1pPr>
            <a:lvl2pPr marL="460075" indent="0">
              <a:buFont typeface="Arial" pitchFamily="34" charset="0"/>
              <a:buNone/>
              <a:defRPr/>
            </a:lvl2pPr>
            <a:lvl3pPr marL="855125" indent="0">
              <a:buFont typeface="Arial" pitchFamily="34" charset="0"/>
              <a:buNone/>
              <a:defRPr/>
            </a:lvl3pPr>
            <a:lvl4pPr marL="1258108" indent="0">
              <a:buFont typeface="Arial" pitchFamily="34" charset="0"/>
              <a:buNone/>
              <a:defRPr/>
            </a:lvl4pPr>
            <a:lvl5pPr marL="1603954"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3967570703"/>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108" indent="-40298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954" indent="-34585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310" indent="-33634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1399102274"/>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3793"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553" indent="-342689">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689" indent="-342689">
              <a:spcBef>
                <a:spcPts val="0"/>
              </a:spcBef>
              <a:spcAft>
                <a:spcPts val="400"/>
              </a:spcAft>
              <a:buFont typeface="Arial" pitchFamily="34" charset="0"/>
              <a:buChar char="•"/>
              <a:defRPr/>
            </a:lvl5pPr>
            <a:lvl6pPr marL="1032814" indent="-342689">
              <a:buFont typeface="Arial" pitchFamily="34" charset="0"/>
              <a:buChar char="•"/>
              <a:defRPr sz="2400">
                <a:gradFill>
                  <a:gsLst>
                    <a:gs pos="0">
                      <a:srgbClr val="595959"/>
                    </a:gs>
                    <a:gs pos="86000">
                      <a:srgbClr val="595959"/>
                    </a:gs>
                  </a:gsLst>
                  <a:lin ang="5400000" scaled="0"/>
                </a:gradFill>
              </a:defRPr>
            </a:lvl6pPr>
            <a:lvl7pPr marL="1254931" indent="-225285">
              <a:defRPr>
                <a:gradFill>
                  <a:gsLst>
                    <a:gs pos="0">
                      <a:srgbClr val="595959"/>
                    </a:gs>
                    <a:gs pos="86000">
                      <a:srgbClr val="595959"/>
                    </a:gs>
                  </a:gsLst>
                  <a:lin ang="5400000" scaled="0"/>
                </a:gradFill>
              </a:defRPr>
            </a:lvl7pPr>
            <a:lvl8pPr marL="1486558" indent="-231625">
              <a:defRPr>
                <a:gradFill>
                  <a:gsLst>
                    <a:gs pos="0">
                      <a:srgbClr val="595959"/>
                    </a:gs>
                    <a:gs pos="86000">
                      <a:srgbClr val="595959"/>
                    </a:gs>
                  </a:gsLst>
                  <a:lin ang="5400000" scaled="0"/>
                </a:gradFill>
              </a:defRPr>
            </a:lvl8pPr>
          </a:lstStyle>
          <a:p>
            <a:pPr marL="345855" lvl="0" indent="-345855" algn="l" defTabSz="913793" rtl="0" eaLnBrk="1" latinLnBrk="0" hangingPunct="1">
              <a:lnSpc>
                <a:spcPct val="90000"/>
              </a:lnSpc>
              <a:spcBef>
                <a:spcPct val="20000"/>
              </a:spcBef>
              <a:buSzPct val="90000"/>
              <a:buFont typeface="Arial" pitchFamily="34" charset="0"/>
              <a:buChar char="•"/>
            </a:pPr>
            <a:r>
              <a:rPr lang="en-US" smtClean="0"/>
              <a:t>Click to edit Master text styles</a:t>
            </a:r>
          </a:p>
          <a:p>
            <a:pPr marL="345855" lvl="1" indent="-345855" algn="l" defTabSz="913793" rtl="0" eaLnBrk="1" latinLnBrk="0" hangingPunct="1">
              <a:lnSpc>
                <a:spcPct val="90000"/>
              </a:lnSpc>
              <a:spcBef>
                <a:spcPct val="20000"/>
              </a:spcBef>
              <a:buSzPct val="90000"/>
              <a:buFont typeface="Arial" pitchFamily="34" charset="0"/>
              <a:buChar char="•"/>
            </a:pPr>
            <a:r>
              <a:rPr lang="en-US" smtClean="0"/>
              <a:t>Second level</a:t>
            </a:r>
          </a:p>
          <a:p>
            <a:pPr marL="345855" lvl="2" indent="-345855" algn="l" defTabSz="913793" rtl="0" eaLnBrk="1" latinLnBrk="0" hangingPunct="1">
              <a:lnSpc>
                <a:spcPct val="90000"/>
              </a:lnSpc>
              <a:spcBef>
                <a:spcPct val="20000"/>
              </a:spcBef>
              <a:buSzPct val="90000"/>
              <a:buFont typeface="Arial" pitchFamily="34" charset="0"/>
              <a:buChar char="•"/>
            </a:pPr>
            <a:r>
              <a:rPr lang="en-US" smtClean="0"/>
              <a:t>Third level</a:t>
            </a:r>
          </a:p>
          <a:p>
            <a:pPr marL="345855" lvl="3" indent="-345855" algn="l" defTabSz="913793" rtl="0" eaLnBrk="1" latinLnBrk="0" hangingPunct="1">
              <a:lnSpc>
                <a:spcPct val="90000"/>
              </a:lnSpc>
              <a:spcBef>
                <a:spcPct val="20000"/>
              </a:spcBef>
              <a:buSzPct val="90000"/>
              <a:buFont typeface="Arial" pitchFamily="34" charset="0"/>
              <a:buChar char="•"/>
            </a:pPr>
            <a:r>
              <a:rPr lang="en-US" smtClean="0"/>
              <a:t>Fourth level</a:t>
            </a:r>
          </a:p>
          <a:p>
            <a:pPr marL="345855" lvl="4" indent="-345855" algn="l" defTabSz="91379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313293724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02" indent="-341102">
              <a:lnSpc>
                <a:spcPct val="90000"/>
              </a:lnSpc>
              <a:buSzPct val="80000"/>
              <a:buFont typeface="Arial" pitchFamily="34" charset="0"/>
              <a:buChar char="•"/>
              <a:defRPr sz="3200"/>
            </a:lvl1pPr>
            <a:lvl2pPr marL="626672" indent="-285570">
              <a:lnSpc>
                <a:spcPct val="90000"/>
              </a:lnSpc>
              <a:buSzPct val="80000"/>
              <a:buFont typeface="Arial" pitchFamily="34" charset="0"/>
              <a:buChar char="•"/>
              <a:defRPr sz="2800"/>
            </a:lvl2pPr>
            <a:lvl3pPr marL="913829" indent="-287158">
              <a:lnSpc>
                <a:spcPct val="90000"/>
              </a:lnSpc>
              <a:buSzPct val="80000"/>
              <a:buFont typeface="Arial" pitchFamily="34" charset="0"/>
              <a:buChar char="•"/>
              <a:defRPr sz="2400"/>
            </a:lvl3pPr>
            <a:lvl4pPr marL="1711836" indent="-225285">
              <a:lnSpc>
                <a:spcPct val="90000"/>
              </a:lnSpc>
              <a:buSzPct val="80000"/>
              <a:buFont typeface="Arial" pitchFamily="34" charset="0"/>
              <a:buChar char="•"/>
              <a:defRPr sz="2000"/>
            </a:lvl4pPr>
            <a:lvl5pPr marL="1943468" indent="-23162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901" indent="-45690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014" indent="-45690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361" indent="-342689">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248" indent="-342689">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530" indent="-342689">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102" lvl="0" indent="-341102" algn="l" defTabSz="913793" rtl="0" eaLnBrk="1" latinLnBrk="0" hangingPunct="1">
              <a:lnSpc>
                <a:spcPct val="90000"/>
              </a:lnSpc>
              <a:spcBef>
                <a:spcPct val="20000"/>
              </a:spcBef>
              <a:buSzPct val="80000"/>
              <a:buFont typeface="Arial" pitchFamily="34" charset="0"/>
              <a:buChar char="•"/>
            </a:pPr>
            <a:r>
              <a:rPr lang="en-US" smtClean="0"/>
              <a:t>Click to edit Master text styles</a:t>
            </a:r>
          </a:p>
          <a:p>
            <a:pPr marL="341102" lvl="1" indent="-341102" algn="l" defTabSz="913793" rtl="0" eaLnBrk="1" latinLnBrk="0" hangingPunct="1">
              <a:lnSpc>
                <a:spcPct val="90000"/>
              </a:lnSpc>
              <a:spcBef>
                <a:spcPct val="20000"/>
              </a:spcBef>
              <a:buSzPct val="80000"/>
              <a:buFont typeface="Arial" pitchFamily="34" charset="0"/>
              <a:buChar char="•"/>
            </a:pPr>
            <a:r>
              <a:rPr lang="en-US" smtClean="0"/>
              <a:t>Second level</a:t>
            </a:r>
          </a:p>
          <a:p>
            <a:pPr marL="341102" lvl="2" indent="-341102" algn="l" defTabSz="913793" rtl="0" eaLnBrk="1" latinLnBrk="0" hangingPunct="1">
              <a:lnSpc>
                <a:spcPct val="90000"/>
              </a:lnSpc>
              <a:spcBef>
                <a:spcPct val="20000"/>
              </a:spcBef>
              <a:buSzPct val="80000"/>
              <a:buFont typeface="Arial" pitchFamily="34" charset="0"/>
              <a:buChar char="•"/>
            </a:pPr>
            <a:r>
              <a:rPr lang="en-US" smtClean="0"/>
              <a:t>Third level</a:t>
            </a:r>
          </a:p>
          <a:p>
            <a:pPr marL="341102" lvl="3" indent="-341102" algn="l" defTabSz="913793" rtl="0" eaLnBrk="1" latinLnBrk="0" hangingPunct="1">
              <a:lnSpc>
                <a:spcPct val="90000"/>
              </a:lnSpc>
              <a:spcBef>
                <a:spcPct val="20000"/>
              </a:spcBef>
              <a:buSzPct val="80000"/>
              <a:buFont typeface="Arial" pitchFamily="34" charset="0"/>
              <a:buChar char="•"/>
            </a:pPr>
            <a:r>
              <a:rPr lang="en-US" smtClean="0"/>
              <a:t>Fourth level</a:t>
            </a:r>
          </a:p>
          <a:p>
            <a:pPr marL="341102" lvl="4" indent="-341102" algn="l" defTabSz="91379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554179042"/>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19"/>
            <a:ext cx="5486400" cy="443199"/>
          </a:xfrm>
        </p:spPr>
        <p:txBody>
          <a:bodyPr anchor="b"/>
          <a:lstStyle>
            <a:lvl1pPr marL="0" indent="0">
              <a:lnSpc>
                <a:spcPct val="90000"/>
              </a:lnSpc>
              <a:spcBef>
                <a:spcPts val="0"/>
              </a:spcBef>
              <a:buNone/>
              <a:defRPr sz="3200" b="0">
                <a:latin typeface="Segoe UI Light" pitchFamily="34" charset="0"/>
              </a:defRPr>
            </a:lvl1pPr>
            <a:lvl2pPr marL="456885" indent="0">
              <a:buNone/>
              <a:defRPr sz="2000" b="1"/>
            </a:lvl2pPr>
            <a:lvl3pPr marL="913793" indent="0">
              <a:buNone/>
              <a:defRPr sz="1900" b="1"/>
            </a:lvl3pPr>
            <a:lvl4pPr marL="1370685" indent="0">
              <a:buNone/>
              <a:defRPr sz="1600" b="1"/>
            </a:lvl4pPr>
            <a:lvl5pPr marL="1827587" indent="0">
              <a:buNone/>
              <a:defRPr sz="1600" b="1"/>
            </a:lvl5pPr>
            <a:lvl6pPr marL="2284469" indent="0">
              <a:buNone/>
              <a:defRPr sz="1600" b="1"/>
            </a:lvl6pPr>
            <a:lvl7pPr marL="2741374" indent="0">
              <a:buNone/>
              <a:defRPr sz="1600" b="1"/>
            </a:lvl7pPr>
            <a:lvl8pPr marL="3198272" indent="0">
              <a:buNone/>
              <a:defRPr sz="1600" b="1"/>
            </a:lvl8pPr>
            <a:lvl9pPr marL="3655172"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2983" indent="-402983">
              <a:buSzPct val="80000"/>
              <a:buFont typeface="Arial" pitchFamily="34" charset="0"/>
              <a:buChar char="•"/>
              <a:defRPr sz="2800"/>
            </a:lvl1pPr>
            <a:lvl2pPr marL="744060" indent="-322062">
              <a:buSzPct val="80000"/>
              <a:buFont typeface="Arial" pitchFamily="34" charset="0"/>
              <a:buChar char="•"/>
              <a:defRPr sz="2800"/>
            </a:lvl2pPr>
            <a:lvl3pPr marL="1026472" indent="-282396" defTabSz="1029638">
              <a:buSzPct val="80000"/>
              <a:buFont typeface="Arial" pitchFamily="34" charset="0"/>
              <a:buChar char="•"/>
              <a:defRPr sz="2400"/>
            </a:lvl3pPr>
            <a:lvl4pPr marL="1316792" indent="-287158">
              <a:buSzPct val="80000"/>
              <a:buFont typeface="Arial" pitchFamily="34" charset="0"/>
              <a:buChar char="•"/>
              <a:defRPr sz="2000"/>
            </a:lvl4pPr>
            <a:lvl5pPr marL="1540502" indent="-22369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19"/>
            <a:ext cx="5486400" cy="443199"/>
          </a:xfrm>
        </p:spPr>
        <p:txBody>
          <a:bodyPr anchor="b"/>
          <a:lstStyle>
            <a:lvl1pPr marL="0" indent="0">
              <a:lnSpc>
                <a:spcPct val="90000"/>
              </a:lnSpc>
              <a:spcBef>
                <a:spcPts val="0"/>
              </a:spcBef>
              <a:buNone/>
              <a:defRPr sz="3200" b="0">
                <a:latin typeface="Segoe UI Light" pitchFamily="34" charset="0"/>
              </a:defRPr>
            </a:lvl1pPr>
            <a:lvl2pPr marL="456885" indent="0">
              <a:buNone/>
              <a:defRPr sz="2000" b="1"/>
            </a:lvl2pPr>
            <a:lvl3pPr marL="913793" indent="0">
              <a:buNone/>
              <a:defRPr sz="1900" b="1"/>
            </a:lvl3pPr>
            <a:lvl4pPr marL="1370685" indent="0">
              <a:buNone/>
              <a:defRPr sz="1600" b="1"/>
            </a:lvl4pPr>
            <a:lvl5pPr marL="1827587" indent="0">
              <a:buNone/>
              <a:defRPr sz="1600" b="1"/>
            </a:lvl5pPr>
            <a:lvl6pPr marL="2284469" indent="0">
              <a:buNone/>
              <a:defRPr sz="1600" b="1"/>
            </a:lvl6pPr>
            <a:lvl7pPr marL="2741374" indent="0">
              <a:buNone/>
              <a:defRPr sz="1600" b="1"/>
            </a:lvl7pPr>
            <a:lvl8pPr marL="3198272" indent="0">
              <a:buNone/>
              <a:defRPr sz="1600" b="1"/>
            </a:lvl8pPr>
            <a:lvl9pPr marL="3655172"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140" indent="-29614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901" indent="-45690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695" indent="-342689">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328" indent="-342689">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758" indent="-342689">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328" indent="-342689">
              <a:defRPr sz="1600"/>
            </a:lvl6pPr>
            <a:lvl7pPr marL="1602376" indent="-285570">
              <a:defRPr sz="1600"/>
            </a:lvl7pPr>
            <a:lvl8pPr>
              <a:defRPr sz="1600"/>
            </a:lvl8pPr>
            <a:lvl9pPr>
              <a:defRPr sz="1600"/>
            </a:lvl9pPr>
          </a:lstStyle>
          <a:p>
            <a:pPr marL="402983" lvl="0" indent="-402983" algn="l" defTabSz="913793" rtl="0" eaLnBrk="1" latinLnBrk="0" hangingPunct="1">
              <a:lnSpc>
                <a:spcPct val="90000"/>
              </a:lnSpc>
              <a:spcBef>
                <a:spcPct val="20000"/>
              </a:spcBef>
              <a:buSzPct val="80000"/>
            </a:pPr>
            <a:r>
              <a:rPr lang="en-US" smtClean="0"/>
              <a:t>Click to edit Master text styles</a:t>
            </a:r>
          </a:p>
          <a:p>
            <a:pPr marL="402983" lvl="1" indent="-402983" algn="l" defTabSz="913793" rtl="0" eaLnBrk="1" latinLnBrk="0" hangingPunct="1">
              <a:lnSpc>
                <a:spcPct val="90000"/>
              </a:lnSpc>
              <a:spcBef>
                <a:spcPct val="20000"/>
              </a:spcBef>
              <a:buSzPct val="80000"/>
            </a:pPr>
            <a:r>
              <a:rPr lang="en-US" smtClean="0"/>
              <a:t>Second level</a:t>
            </a:r>
          </a:p>
          <a:p>
            <a:pPr marL="402983" lvl="2" indent="-402983" algn="l" defTabSz="913793" rtl="0" eaLnBrk="1" latinLnBrk="0" hangingPunct="1">
              <a:lnSpc>
                <a:spcPct val="90000"/>
              </a:lnSpc>
              <a:spcBef>
                <a:spcPct val="20000"/>
              </a:spcBef>
              <a:buSzPct val="80000"/>
            </a:pPr>
            <a:r>
              <a:rPr lang="en-US" smtClean="0"/>
              <a:t>Third level</a:t>
            </a:r>
          </a:p>
          <a:p>
            <a:pPr marL="402983" lvl="3" indent="-402983" algn="l" defTabSz="913793" rtl="0" eaLnBrk="1" latinLnBrk="0" hangingPunct="1">
              <a:lnSpc>
                <a:spcPct val="90000"/>
              </a:lnSpc>
              <a:spcBef>
                <a:spcPct val="20000"/>
              </a:spcBef>
              <a:buSzPct val="80000"/>
            </a:pPr>
            <a:r>
              <a:rPr lang="en-US" smtClean="0"/>
              <a:t>Fourth level</a:t>
            </a:r>
          </a:p>
          <a:p>
            <a:pPr marL="402983" lvl="4" indent="-402983" algn="l" defTabSz="91379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358064714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4030465995"/>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1559334164"/>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44" tIns="45673" rIns="91344" bIns="45673" numCol="1" spcCol="0" rtlCol="0" anchor="ctr" anchorCtr="0" compatLnSpc="1">
            <a:prstTxWarp prst="textNoShape">
              <a:avLst/>
            </a:prstTxWarp>
          </a:bodyPr>
          <a:lstStyle/>
          <a:p>
            <a:pPr algn="ctr" defTabSz="913217"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793"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76"/>
            <a:ext cx="6945312" cy="1241879"/>
          </a:xfrm>
        </p:spPr>
        <p:txBody>
          <a:bodyPr lIns="182760" tIns="182760" anchor="ctr" anchorCtr="0"/>
          <a:lstStyle>
            <a:lvl1pPr marL="574315" indent="-57114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855" indent="-342689">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793" rtl="0" eaLnBrk="1" latinLnBrk="0" hangingPunct="1">
              <a:lnSpc>
                <a:spcPct val="90000"/>
              </a:lnSpc>
              <a:spcBef>
                <a:spcPts val="0"/>
              </a:spcBef>
              <a:spcAft>
                <a:spcPts val="900"/>
              </a:spcAft>
              <a:buSzPct val="80000"/>
            </a:pPr>
            <a:r>
              <a:rPr lang="en-US" smtClean="0"/>
              <a:t>Click to edit Master text styles</a:t>
            </a:r>
          </a:p>
          <a:p>
            <a:pPr marL="3175" lvl="1" indent="0" algn="l" defTabSz="91379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47" tIns="41123" rIns="82247" bIns="41123" numCol="1" anchor="t" anchorCtr="0" compatLnSpc="1">
            <a:prstTxWarp prst="textNoShape">
              <a:avLst/>
            </a:prstTxWarp>
          </a:bodyPr>
          <a:lstStyle/>
          <a:p>
            <a:pPr defTabSz="1218227"/>
            <a:endParaRPr lang="en-US" sz="1600">
              <a:solidFill>
                <a:srgbClr val="292929"/>
              </a:solidFill>
            </a:endParaRPr>
          </a:p>
        </p:txBody>
      </p:sp>
    </p:spTree>
    <p:extLst>
      <p:ext uri="{BB962C8B-B14F-4D97-AF65-F5344CB8AC3E}">
        <p14:creationId xmlns:p14="http://schemas.microsoft.com/office/powerpoint/2010/main" val="181453853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4010026" y="3187136"/>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4010025" y="1514475"/>
            <a:ext cx="7162800" cy="1499616"/>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179052" y="1586586"/>
            <a:ext cx="5549740" cy="1378644"/>
          </a:xfrm>
        </p:spPr>
        <p:txBody>
          <a:bodyPr anchor="ctr" anchorCtr="0">
            <a:noAutofit/>
            <a:scene3d>
              <a:camera prst="orthographicFront"/>
              <a:lightRig rig="flat" dir="t"/>
            </a:scene3d>
            <a:sp3d>
              <a:contourClr>
                <a:schemeClr val="tx2"/>
              </a:contourClr>
            </a:sp3d>
          </a:bodyPr>
          <a:lstStyle>
            <a:lvl1pPr marL="0" indent="0" algn="l" defTabSz="914363" rtl="0" eaLnBrk="1" latinLnBrk="0" hangingPunct="1">
              <a:lnSpc>
                <a:spcPct val="90000"/>
              </a:lnSpc>
              <a:spcBef>
                <a:spcPct val="0"/>
              </a:spcBef>
              <a:buFont typeface="Arial" pitchFamily="34" charset="0"/>
              <a:buNone/>
              <a:defRPr lang="en-US" sz="5400"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Announcement</a:t>
            </a:r>
          </a:p>
        </p:txBody>
      </p:sp>
      <p:sp useBgFill="1">
        <p:nvSpPr>
          <p:cNvPr id="9" name="Left Mask"/>
          <p:cNvSpPr/>
          <p:nvPr userDrawn="1"/>
        </p:nvSpPr>
        <p:spPr bwMode="auto">
          <a:xfrm>
            <a:off x="-1" y="1514476"/>
            <a:ext cx="4010025"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4179053" y="5181600"/>
            <a:ext cx="6610546" cy="461665"/>
          </a:xfrm>
        </p:spPr>
        <p:txBody>
          <a:bodyPr>
            <a:noAutofit/>
          </a:bodyPr>
          <a:lstStyle>
            <a:lvl1pPr marL="0" indent="0" algn="l" defTabSz="914363"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9948223" y="1873056"/>
            <a:ext cx="841375" cy="84137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TechEd Tile"/>
          <p:cNvSpPr/>
          <p:nvPr userDrawn="1"/>
        </p:nvSpPr>
        <p:spPr bwMode="auto">
          <a:xfrm>
            <a:off x="1022073"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401318" y="1742493"/>
            <a:ext cx="2067006"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0"/>
            <a:ext cx="12188825"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11172825" y="1630804"/>
            <a:ext cx="1016000"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4179052" y="3187136"/>
            <a:ext cx="6610546" cy="1523494"/>
          </a:xfrm>
        </p:spPr>
        <p:txBody>
          <a:bodyPr anchor="ctr" anchorCtr="0">
            <a:noAutofit/>
          </a:bodyPr>
          <a:lstStyle>
            <a:lvl1pPr algn="l" defTabSz="914363" rtl="0" eaLnBrk="1" latinLnBrk="0" hangingPunct="1">
              <a:lnSpc>
                <a:spcPct val="90000"/>
              </a:lnSpc>
              <a:spcBef>
                <a:spcPct val="0"/>
              </a:spcBef>
              <a:buNone/>
              <a:defRPr lang="en-US" sz="4000" b="1" kern="1200" cap="none" spc="-100" baseline="0" dirty="0">
                <a:ln w="3175">
                  <a:noFill/>
                </a:ln>
                <a:solidFill>
                  <a:schemeClr val="accent3">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4010026" y="6010275"/>
            <a:ext cx="8178799"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7" name="Orange Tile"/>
          <p:cNvGrpSpPr/>
          <p:nvPr userDrawn="1"/>
        </p:nvGrpSpPr>
        <p:grpSpPr>
          <a:xfrm>
            <a:off x="1015857" y="3187483"/>
            <a:ext cx="2827252" cy="2827252"/>
            <a:chOff x="1351800" y="-1084759"/>
            <a:chExt cx="2827252" cy="2827252"/>
          </a:xfrm>
        </p:grpSpPr>
        <p:sp>
          <p:nvSpPr>
            <p:cNvPr id="18" name="Rectangle 17"/>
            <p:cNvSpPr/>
            <p:nvPr/>
          </p:nvSpPr>
          <p:spPr bwMode="auto">
            <a:xfrm>
              <a:off x="1351800" y="-1084759"/>
              <a:ext cx="2827252" cy="282725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2" name="Freeform 21"/>
            <p:cNvSpPr>
              <a:spLocks noEditPoints="1"/>
            </p:cNvSpPr>
            <p:nvPr/>
          </p:nvSpPr>
          <p:spPr bwMode="auto">
            <a:xfrm>
              <a:off x="2005011" y="-436308"/>
              <a:ext cx="1522413" cy="1530350"/>
            </a:xfrm>
            <a:custGeom>
              <a:avLst/>
              <a:gdLst>
                <a:gd name="T0" fmla="*/ 6 w 187"/>
                <a:gd name="T1" fmla="*/ 188 h 188"/>
                <a:gd name="T2" fmla="*/ 129 w 187"/>
                <a:gd name="T3" fmla="*/ 64 h 188"/>
                <a:gd name="T4" fmla="*/ 180 w 187"/>
                <a:gd name="T5" fmla="*/ 115 h 188"/>
                <a:gd name="T6" fmla="*/ 185 w 187"/>
                <a:gd name="T7" fmla="*/ 116 h 188"/>
                <a:gd name="T8" fmla="*/ 187 w 187"/>
                <a:gd name="T9" fmla="*/ 112 h 188"/>
                <a:gd name="T10" fmla="*/ 187 w 187"/>
                <a:gd name="T11" fmla="*/ 4 h 188"/>
                <a:gd name="T12" fmla="*/ 183 w 187"/>
                <a:gd name="T13" fmla="*/ 0 h 188"/>
                <a:gd name="T14" fmla="*/ 75 w 187"/>
                <a:gd name="T15" fmla="*/ 0 h 188"/>
                <a:gd name="T16" fmla="*/ 71 w 187"/>
                <a:gd name="T17" fmla="*/ 3 h 188"/>
                <a:gd name="T18" fmla="*/ 71 w 187"/>
                <a:gd name="T19" fmla="*/ 4 h 188"/>
                <a:gd name="T20" fmla="*/ 72 w 187"/>
                <a:gd name="T21" fmla="*/ 7 h 188"/>
                <a:gd name="T22" fmla="*/ 123 w 187"/>
                <a:gd name="T23" fmla="*/ 58 h 188"/>
                <a:gd name="T24" fmla="*/ 0 w 187"/>
                <a:gd name="T25" fmla="*/ 182 h 188"/>
                <a:gd name="T26" fmla="*/ 6 w 187"/>
                <a:gd name="T27" fmla="*/ 188 h 188"/>
                <a:gd name="T28" fmla="*/ 179 w 187"/>
                <a:gd name="T29" fmla="*/ 8 h 188"/>
                <a:gd name="T30" fmla="*/ 179 w 187"/>
                <a:gd name="T31" fmla="*/ 103 h 188"/>
                <a:gd name="T32" fmla="*/ 85 w 187"/>
                <a:gd name="T33" fmla="*/ 8 h 188"/>
                <a:gd name="T34" fmla="*/ 179 w 187"/>
                <a:gd name="T35" fmla="*/ 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188">
                  <a:moveTo>
                    <a:pt x="6" y="188"/>
                  </a:moveTo>
                  <a:cubicBezTo>
                    <a:pt x="129" y="64"/>
                    <a:pt x="129" y="64"/>
                    <a:pt x="129" y="64"/>
                  </a:cubicBezTo>
                  <a:cubicBezTo>
                    <a:pt x="180" y="115"/>
                    <a:pt x="180" y="115"/>
                    <a:pt x="180" y="115"/>
                  </a:cubicBezTo>
                  <a:cubicBezTo>
                    <a:pt x="181" y="116"/>
                    <a:pt x="183" y="117"/>
                    <a:pt x="185" y="116"/>
                  </a:cubicBezTo>
                  <a:cubicBezTo>
                    <a:pt x="186" y="116"/>
                    <a:pt x="187" y="114"/>
                    <a:pt x="187" y="112"/>
                  </a:cubicBezTo>
                  <a:cubicBezTo>
                    <a:pt x="187" y="4"/>
                    <a:pt x="187" y="4"/>
                    <a:pt x="187" y="4"/>
                  </a:cubicBezTo>
                  <a:cubicBezTo>
                    <a:pt x="187" y="2"/>
                    <a:pt x="185" y="0"/>
                    <a:pt x="183" y="0"/>
                  </a:cubicBezTo>
                  <a:cubicBezTo>
                    <a:pt x="75" y="0"/>
                    <a:pt x="75" y="0"/>
                    <a:pt x="75" y="0"/>
                  </a:cubicBezTo>
                  <a:cubicBezTo>
                    <a:pt x="73" y="0"/>
                    <a:pt x="72" y="1"/>
                    <a:pt x="71" y="3"/>
                  </a:cubicBezTo>
                  <a:cubicBezTo>
                    <a:pt x="71" y="3"/>
                    <a:pt x="71" y="4"/>
                    <a:pt x="71" y="4"/>
                  </a:cubicBezTo>
                  <a:cubicBezTo>
                    <a:pt x="71" y="6"/>
                    <a:pt x="71" y="7"/>
                    <a:pt x="72" y="7"/>
                  </a:cubicBezTo>
                  <a:cubicBezTo>
                    <a:pt x="123" y="58"/>
                    <a:pt x="123" y="58"/>
                    <a:pt x="123" y="58"/>
                  </a:cubicBezTo>
                  <a:cubicBezTo>
                    <a:pt x="0" y="182"/>
                    <a:pt x="0" y="182"/>
                    <a:pt x="0" y="182"/>
                  </a:cubicBezTo>
                  <a:lnTo>
                    <a:pt x="6" y="188"/>
                  </a:lnTo>
                  <a:close/>
                  <a:moveTo>
                    <a:pt x="179" y="8"/>
                  </a:moveTo>
                  <a:cubicBezTo>
                    <a:pt x="179" y="103"/>
                    <a:pt x="179" y="103"/>
                    <a:pt x="179" y="103"/>
                  </a:cubicBezTo>
                  <a:cubicBezTo>
                    <a:pt x="85" y="8"/>
                    <a:pt x="85" y="8"/>
                    <a:pt x="85" y="8"/>
                  </a:cubicBezTo>
                  <a:lnTo>
                    <a:pt x="179" y="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63407968"/>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793"/>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793"/>
              <a:endParaRPr lang="en-US" sz="1900">
                <a:solidFill>
                  <a:srgbClr val="292929"/>
                </a:solidFill>
              </a:endParaRPr>
            </a:p>
          </p:txBody>
        </p:sp>
      </p:grpSp>
    </p:spTree>
    <p:extLst>
      <p:ext uri="{BB962C8B-B14F-4D97-AF65-F5344CB8AC3E}">
        <p14:creationId xmlns:p14="http://schemas.microsoft.com/office/powerpoint/2010/main" val="3794345581"/>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73"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1" rIns="91380" bIns="45691" numCol="1" anchor="t" anchorCtr="0" compatLnSpc="1">
            <a:prstTxWarp prst="textNoShape">
              <a:avLst/>
            </a:prstTxWarp>
          </a:bodyPr>
          <a:lstStyle/>
          <a:p>
            <a:pPr defTabSz="913793"/>
            <a:endParaRPr lang="en-US" sz="1900">
              <a:solidFill>
                <a:srgbClr val="292929"/>
              </a:solidFill>
            </a:endParaRPr>
          </a:p>
        </p:txBody>
      </p:sp>
    </p:spTree>
    <p:extLst>
      <p:ext uri="{BB962C8B-B14F-4D97-AF65-F5344CB8AC3E}">
        <p14:creationId xmlns:p14="http://schemas.microsoft.com/office/powerpoint/2010/main" val="882065027"/>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50"/>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a:solidFill>
                  <a:srgbClr val="292929"/>
                </a:solidFill>
              </a:endParaRPr>
            </a:p>
          </p:txBody>
        </p:sp>
      </p:grpSp>
    </p:spTree>
    <p:extLst>
      <p:ext uri="{BB962C8B-B14F-4D97-AF65-F5344CB8AC3E}">
        <p14:creationId xmlns:p14="http://schemas.microsoft.com/office/powerpoint/2010/main" val="39995637"/>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47" tIns="41123" rIns="82247" bIns="41123" numCol="1" anchor="t" anchorCtr="0" compatLnSpc="1">
            <a:prstTxWarp prst="textNoShape">
              <a:avLst/>
            </a:prstTxWarp>
          </a:bodyPr>
          <a:lstStyle/>
          <a:p>
            <a:pPr defTabSz="913793"/>
            <a:endParaRPr lang="en-US" sz="1600">
              <a:solidFill>
                <a:srgbClr val="292929"/>
              </a:solidFill>
            </a:endParaRPr>
          </a:p>
        </p:txBody>
      </p:sp>
    </p:spTree>
    <p:extLst>
      <p:ext uri="{BB962C8B-B14F-4D97-AF65-F5344CB8AC3E}">
        <p14:creationId xmlns:p14="http://schemas.microsoft.com/office/powerpoint/2010/main" val="599741669"/>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77"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93"/>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93"/>
              <a:endParaRPr lang="en-US" sz="1900">
                <a:solidFill>
                  <a:srgbClr val="292929"/>
                </a:solidFill>
              </a:endParaRPr>
            </a:p>
          </p:txBody>
        </p:sp>
      </p:grpSp>
    </p:spTree>
    <p:extLst>
      <p:ext uri="{BB962C8B-B14F-4D97-AF65-F5344CB8AC3E}">
        <p14:creationId xmlns:p14="http://schemas.microsoft.com/office/powerpoint/2010/main" val="2069890330"/>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68"/>
            <a:ext cx="2506560" cy="291353"/>
          </a:xfrm>
          <a:prstGeom prst="rect">
            <a:avLst/>
          </a:prstGeom>
        </p:spPr>
      </p:pic>
    </p:spTree>
    <p:extLst>
      <p:ext uri="{BB962C8B-B14F-4D97-AF65-F5344CB8AC3E}">
        <p14:creationId xmlns:p14="http://schemas.microsoft.com/office/powerpoint/2010/main" val="1919084599"/>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365" tIns="45683" rIns="91365" bIns="45683" numCol="1" anchor="t" anchorCtr="0" compatLnSpc="1">
            <a:prstTxWarp prst="textNoShape">
              <a:avLst/>
            </a:prstTxWarp>
            <a:spAutoFit/>
          </a:bodyPr>
          <a:lstStyle/>
          <a:p>
            <a:pPr algn="ctr" defTabSz="91352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52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398386616"/>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79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19"/>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379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70"/>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142817239"/>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075" indent="-460075">
              <a:buClr>
                <a:srgbClr val="FFFFFF"/>
              </a:buClr>
              <a:buSzPct val="70000"/>
              <a:buFontTx/>
              <a:buBlip>
                <a:blip r:embed="rId2"/>
              </a:buBlip>
              <a:defRPr>
                <a:gradFill>
                  <a:gsLst>
                    <a:gs pos="0">
                      <a:srgbClr val="FFFFFF"/>
                    </a:gs>
                    <a:gs pos="86000">
                      <a:srgbClr val="FFFFFF"/>
                    </a:gs>
                  </a:gsLst>
                  <a:lin ang="5400000" scaled="0"/>
                </a:gradFill>
              </a:defRPr>
            </a:lvl1pPr>
            <a:lvl2pPr marL="855125" indent="-395048">
              <a:buClr>
                <a:srgbClr val="FFFFFF"/>
              </a:buClr>
              <a:buSzPct val="70000"/>
              <a:buFontTx/>
              <a:buBlip>
                <a:blip r:embed="rId2"/>
              </a:buBlip>
              <a:defRPr>
                <a:gradFill>
                  <a:gsLst>
                    <a:gs pos="0">
                      <a:srgbClr val="FFFFFF"/>
                    </a:gs>
                    <a:gs pos="86000">
                      <a:srgbClr val="FFFFFF"/>
                    </a:gs>
                  </a:gsLst>
                  <a:lin ang="5400000" scaled="0"/>
                </a:gradFill>
              </a:defRPr>
            </a:lvl2pPr>
            <a:lvl3pPr marL="1258108" indent="-402983">
              <a:buClr>
                <a:srgbClr val="FFFFFF"/>
              </a:buClr>
              <a:buSzPct val="70000"/>
              <a:buFontTx/>
              <a:buBlip>
                <a:blip r:embed="rId2"/>
              </a:buBlip>
              <a:defRPr>
                <a:gradFill>
                  <a:gsLst>
                    <a:gs pos="0">
                      <a:srgbClr val="FFFFFF"/>
                    </a:gs>
                    <a:gs pos="86000">
                      <a:srgbClr val="FFFFFF"/>
                    </a:gs>
                  </a:gsLst>
                  <a:lin ang="5400000" scaled="0"/>
                </a:gradFill>
              </a:defRPr>
            </a:lvl3pPr>
            <a:lvl4pPr marL="1603954" indent="-345855">
              <a:buClr>
                <a:srgbClr val="FFFFFF"/>
              </a:buClr>
              <a:buSzPct val="70000"/>
              <a:buFontTx/>
              <a:buBlip>
                <a:blip r:embed="rId2"/>
              </a:buBlip>
              <a:defRPr>
                <a:gradFill>
                  <a:gsLst>
                    <a:gs pos="0">
                      <a:srgbClr val="FFFFFF"/>
                    </a:gs>
                    <a:gs pos="86000">
                      <a:srgbClr val="FFFFFF"/>
                    </a:gs>
                  </a:gsLst>
                  <a:lin ang="5400000" scaled="0"/>
                </a:gradFill>
              </a:defRPr>
            </a:lvl4pPr>
            <a:lvl5pPr marL="1940310" indent="-33634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6871458"/>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075" indent="-460075">
              <a:buClr>
                <a:srgbClr val="FFFFFF"/>
              </a:buClr>
              <a:buSzPct val="70000"/>
              <a:buFontTx/>
              <a:buBlip>
                <a:blip r:embed="rId2"/>
              </a:buBlip>
              <a:defRPr>
                <a:gradFill>
                  <a:gsLst>
                    <a:gs pos="0">
                      <a:srgbClr val="FFFFFF"/>
                    </a:gs>
                    <a:gs pos="86000">
                      <a:srgbClr val="FFFFFF"/>
                    </a:gs>
                  </a:gsLst>
                  <a:lin ang="5400000" scaled="0"/>
                </a:gradFill>
              </a:defRPr>
            </a:lvl1pPr>
            <a:lvl2pPr marL="855125" indent="-395048">
              <a:buClr>
                <a:srgbClr val="FFFFFF"/>
              </a:buClr>
              <a:buSzPct val="70000"/>
              <a:buFontTx/>
              <a:buBlip>
                <a:blip r:embed="rId2"/>
              </a:buBlip>
              <a:defRPr>
                <a:gradFill>
                  <a:gsLst>
                    <a:gs pos="0">
                      <a:srgbClr val="FFFFFF"/>
                    </a:gs>
                    <a:gs pos="86000">
                      <a:srgbClr val="FFFFFF"/>
                    </a:gs>
                  </a:gsLst>
                  <a:lin ang="5400000" scaled="0"/>
                </a:gradFill>
              </a:defRPr>
            </a:lvl2pPr>
            <a:lvl3pPr marL="1258108" indent="-402983">
              <a:buClr>
                <a:srgbClr val="FFFFFF"/>
              </a:buClr>
              <a:buSzPct val="70000"/>
              <a:buFontTx/>
              <a:buBlip>
                <a:blip r:embed="rId2"/>
              </a:buBlip>
              <a:defRPr>
                <a:gradFill>
                  <a:gsLst>
                    <a:gs pos="0">
                      <a:srgbClr val="FFFFFF"/>
                    </a:gs>
                    <a:gs pos="86000">
                      <a:srgbClr val="FFFFFF"/>
                    </a:gs>
                  </a:gsLst>
                  <a:lin ang="5400000" scaled="0"/>
                </a:gradFill>
              </a:defRPr>
            </a:lvl3pPr>
            <a:lvl4pPr marL="1603954" indent="-345855">
              <a:buClr>
                <a:srgbClr val="FFFFFF"/>
              </a:buClr>
              <a:buSzPct val="70000"/>
              <a:buFontTx/>
              <a:buBlip>
                <a:blip r:embed="rId2"/>
              </a:buBlip>
              <a:defRPr>
                <a:gradFill>
                  <a:gsLst>
                    <a:gs pos="0">
                      <a:srgbClr val="FFFFFF"/>
                    </a:gs>
                    <a:gs pos="86000">
                      <a:srgbClr val="FFFFFF"/>
                    </a:gs>
                  </a:gsLst>
                  <a:lin ang="5400000" scaled="0"/>
                </a:gradFill>
              </a:defRPr>
            </a:lvl4pPr>
            <a:lvl5pPr marL="1940310" indent="-33634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295" tIns="76137" rIns="152295" bIns="7613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22902886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4010026" y="3187136"/>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4010025" y="1514475"/>
            <a:ext cx="7162800" cy="1499616"/>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179052" y="1586586"/>
            <a:ext cx="5549740" cy="1378644"/>
          </a:xfrm>
        </p:spPr>
        <p:txBody>
          <a:bodyPr anchor="ctr" anchorCtr="0">
            <a:noAutofit/>
            <a:scene3d>
              <a:camera prst="orthographicFront"/>
              <a:lightRig rig="flat" dir="t"/>
            </a:scene3d>
            <a:sp3d>
              <a:contourClr>
                <a:schemeClr val="tx2"/>
              </a:contourClr>
            </a:sp3d>
          </a:bodyPr>
          <a:lstStyle>
            <a:lvl1pPr marL="0" indent="0" algn="l" defTabSz="914363" rtl="0" eaLnBrk="1" latinLnBrk="0" hangingPunct="1">
              <a:lnSpc>
                <a:spcPct val="90000"/>
              </a:lnSpc>
              <a:spcBef>
                <a:spcPct val="0"/>
              </a:spcBef>
              <a:buFont typeface="Arial" pitchFamily="34" charset="0"/>
              <a:buNone/>
              <a:defRPr lang="en-US" sz="5400"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Title</a:t>
            </a:r>
          </a:p>
        </p:txBody>
      </p:sp>
      <p:sp useBgFill="1">
        <p:nvSpPr>
          <p:cNvPr id="9" name="Left Mask"/>
          <p:cNvSpPr/>
          <p:nvPr userDrawn="1"/>
        </p:nvSpPr>
        <p:spPr bwMode="auto">
          <a:xfrm>
            <a:off x="-1" y="1514476"/>
            <a:ext cx="4010025"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4179053" y="5181600"/>
            <a:ext cx="6610546" cy="461665"/>
          </a:xfrm>
        </p:spPr>
        <p:txBody>
          <a:bodyPr>
            <a:noAutofit/>
          </a:bodyPr>
          <a:lstStyle>
            <a:lvl1pPr marL="0" indent="0" algn="l" defTabSz="914363"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9948223" y="1873056"/>
            <a:ext cx="841375" cy="84137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TechEd Tile"/>
          <p:cNvSpPr/>
          <p:nvPr userDrawn="1"/>
        </p:nvSpPr>
        <p:spPr bwMode="auto">
          <a:xfrm>
            <a:off x="1022073"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401318" y="1742493"/>
            <a:ext cx="2067006"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0"/>
            <a:ext cx="12188825"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11172825" y="1630804"/>
            <a:ext cx="1016000"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4179052" y="3187136"/>
            <a:ext cx="6610546" cy="1523494"/>
          </a:xfrm>
        </p:spPr>
        <p:txBody>
          <a:bodyPr anchor="ctr" anchorCtr="0">
            <a:noAutofit/>
          </a:bodyPr>
          <a:lstStyle>
            <a:lvl1pPr algn="l" defTabSz="914363" rtl="0" eaLnBrk="1" latinLnBrk="0" hangingPunct="1">
              <a:lnSpc>
                <a:spcPct val="90000"/>
              </a:lnSpc>
              <a:spcBef>
                <a:spcPct val="0"/>
              </a:spcBef>
              <a:buNone/>
              <a:defRPr lang="en-US" sz="4000" b="1" kern="1200" cap="none" spc="-100" baseline="0" dirty="0">
                <a:ln w="3175">
                  <a:noFill/>
                </a:ln>
                <a:solidFill>
                  <a:schemeClr val="accent4">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4010026" y="6010275"/>
            <a:ext cx="8178799"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9" name="Teal Tile"/>
          <p:cNvGrpSpPr/>
          <p:nvPr userDrawn="1"/>
        </p:nvGrpSpPr>
        <p:grpSpPr>
          <a:xfrm>
            <a:off x="1015856" y="3187136"/>
            <a:ext cx="2827252" cy="2827252"/>
            <a:chOff x="823093" y="-1413626"/>
            <a:chExt cx="2827252" cy="2827252"/>
          </a:xfrm>
        </p:grpSpPr>
        <p:sp>
          <p:nvSpPr>
            <p:cNvPr id="20" name="Rectangle 19"/>
            <p:cNvSpPr/>
            <p:nvPr/>
          </p:nvSpPr>
          <p:spPr bwMode="auto">
            <a:xfrm>
              <a:off x="823093" y="-1413626"/>
              <a:ext cx="2827252" cy="282725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1" name="Freeform 20"/>
            <p:cNvSpPr>
              <a:spLocks noEditPoints="1"/>
            </p:cNvSpPr>
            <p:nvPr/>
          </p:nvSpPr>
          <p:spPr bwMode="auto">
            <a:xfrm>
              <a:off x="1397725" y="-232569"/>
              <a:ext cx="1677988" cy="465138"/>
            </a:xfrm>
            <a:custGeom>
              <a:avLst/>
              <a:gdLst>
                <a:gd name="T0" fmla="*/ 0 w 209"/>
                <a:gd name="T1" fmla="*/ 25 h 58"/>
                <a:gd name="T2" fmla="*/ 20 w 209"/>
                <a:gd name="T3" fmla="*/ 25 h 58"/>
                <a:gd name="T4" fmla="*/ 20 w 209"/>
                <a:gd name="T5" fmla="*/ 33 h 58"/>
                <a:gd name="T6" fmla="*/ 0 w 209"/>
                <a:gd name="T7" fmla="*/ 33 h 58"/>
                <a:gd name="T8" fmla="*/ 0 w 209"/>
                <a:gd name="T9" fmla="*/ 25 h 58"/>
                <a:gd name="T10" fmla="*/ 40 w 209"/>
                <a:gd name="T11" fmla="*/ 33 h 58"/>
                <a:gd name="T12" fmla="*/ 60 w 209"/>
                <a:gd name="T13" fmla="*/ 33 h 58"/>
                <a:gd name="T14" fmla="*/ 60 w 209"/>
                <a:gd name="T15" fmla="*/ 25 h 58"/>
                <a:gd name="T16" fmla="*/ 40 w 209"/>
                <a:gd name="T17" fmla="*/ 25 h 58"/>
                <a:gd name="T18" fmla="*/ 40 w 209"/>
                <a:gd name="T19" fmla="*/ 33 h 58"/>
                <a:gd name="T20" fmla="*/ 120 w 209"/>
                <a:gd name="T21" fmla="*/ 33 h 58"/>
                <a:gd name="T22" fmla="*/ 140 w 209"/>
                <a:gd name="T23" fmla="*/ 33 h 58"/>
                <a:gd name="T24" fmla="*/ 140 w 209"/>
                <a:gd name="T25" fmla="*/ 25 h 58"/>
                <a:gd name="T26" fmla="*/ 120 w 209"/>
                <a:gd name="T27" fmla="*/ 25 h 58"/>
                <a:gd name="T28" fmla="*/ 120 w 209"/>
                <a:gd name="T29" fmla="*/ 33 h 58"/>
                <a:gd name="T30" fmla="*/ 80 w 209"/>
                <a:gd name="T31" fmla="*/ 33 h 58"/>
                <a:gd name="T32" fmla="*/ 100 w 209"/>
                <a:gd name="T33" fmla="*/ 33 h 58"/>
                <a:gd name="T34" fmla="*/ 100 w 209"/>
                <a:gd name="T35" fmla="*/ 25 h 58"/>
                <a:gd name="T36" fmla="*/ 80 w 209"/>
                <a:gd name="T37" fmla="*/ 25 h 58"/>
                <a:gd name="T38" fmla="*/ 80 w 209"/>
                <a:gd name="T39" fmla="*/ 33 h 58"/>
                <a:gd name="T40" fmla="*/ 207 w 209"/>
                <a:gd name="T41" fmla="*/ 26 h 58"/>
                <a:gd name="T42" fmla="*/ 181 w 209"/>
                <a:gd name="T43" fmla="*/ 0 h 58"/>
                <a:gd name="T44" fmla="*/ 175 w 209"/>
                <a:gd name="T45" fmla="*/ 6 h 58"/>
                <a:gd name="T46" fmla="*/ 195 w 209"/>
                <a:gd name="T47" fmla="*/ 25 h 58"/>
                <a:gd name="T48" fmla="*/ 160 w 209"/>
                <a:gd name="T49" fmla="*/ 25 h 58"/>
                <a:gd name="T50" fmla="*/ 160 w 209"/>
                <a:gd name="T51" fmla="*/ 33 h 58"/>
                <a:gd name="T52" fmla="*/ 195 w 209"/>
                <a:gd name="T53" fmla="*/ 33 h 58"/>
                <a:gd name="T54" fmla="*/ 175 w 209"/>
                <a:gd name="T55" fmla="*/ 52 h 58"/>
                <a:gd name="T56" fmla="*/ 181 w 209"/>
                <a:gd name="T57" fmla="*/ 58 h 58"/>
                <a:gd name="T58" fmla="*/ 207 w 209"/>
                <a:gd name="T59" fmla="*/ 32 h 58"/>
                <a:gd name="T60" fmla="*/ 207 w 209"/>
                <a:gd name="T61"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9" h="58">
                  <a:moveTo>
                    <a:pt x="0" y="25"/>
                  </a:moveTo>
                  <a:cubicBezTo>
                    <a:pt x="20" y="25"/>
                    <a:pt x="20" y="25"/>
                    <a:pt x="20" y="25"/>
                  </a:cubicBezTo>
                  <a:cubicBezTo>
                    <a:pt x="20" y="33"/>
                    <a:pt x="20" y="33"/>
                    <a:pt x="20" y="33"/>
                  </a:cubicBezTo>
                  <a:cubicBezTo>
                    <a:pt x="0" y="33"/>
                    <a:pt x="0" y="33"/>
                    <a:pt x="0" y="33"/>
                  </a:cubicBezTo>
                  <a:lnTo>
                    <a:pt x="0" y="25"/>
                  </a:lnTo>
                  <a:close/>
                  <a:moveTo>
                    <a:pt x="40" y="33"/>
                  </a:moveTo>
                  <a:cubicBezTo>
                    <a:pt x="60" y="33"/>
                    <a:pt x="60" y="33"/>
                    <a:pt x="60" y="33"/>
                  </a:cubicBezTo>
                  <a:cubicBezTo>
                    <a:pt x="60" y="25"/>
                    <a:pt x="60" y="25"/>
                    <a:pt x="60" y="25"/>
                  </a:cubicBezTo>
                  <a:cubicBezTo>
                    <a:pt x="40" y="25"/>
                    <a:pt x="40" y="25"/>
                    <a:pt x="40" y="25"/>
                  </a:cubicBezTo>
                  <a:lnTo>
                    <a:pt x="40" y="33"/>
                  </a:lnTo>
                  <a:close/>
                  <a:moveTo>
                    <a:pt x="120" y="33"/>
                  </a:moveTo>
                  <a:cubicBezTo>
                    <a:pt x="140" y="33"/>
                    <a:pt x="140" y="33"/>
                    <a:pt x="140" y="33"/>
                  </a:cubicBezTo>
                  <a:cubicBezTo>
                    <a:pt x="140" y="25"/>
                    <a:pt x="140" y="25"/>
                    <a:pt x="140" y="25"/>
                  </a:cubicBezTo>
                  <a:cubicBezTo>
                    <a:pt x="120" y="25"/>
                    <a:pt x="120" y="25"/>
                    <a:pt x="120" y="25"/>
                  </a:cubicBezTo>
                  <a:lnTo>
                    <a:pt x="120" y="33"/>
                  </a:lnTo>
                  <a:close/>
                  <a:moveTo>
                    <a:pt x="80" y="33"/>
                  </a:moveTo>
                  <a:cubicBezTo>
                    <a:pt x="100" y="33"/>
                    <a:pt x="100" y="33"/>
                    <a:pt x="100" y="33"/>
                  </a:cubicBezTo>
                  <a:cubicBezTo>
                    <a:pt x="100" y="25"/>
                    <a:pt x="100" y="25"/>
                    <a:pt x="100" y="25"/>
                  </a:cubicBezTo>
                  <a:cubicBezTo>
                    <a:pt x="80" y="25"/>
                    <a:pt x="80" y="25"/>
                    <a:pt x="80" y="25"/>
                  </a:cubicBezTo>
                  <a:lnTo>
                    <a:pt x="80" y="33"/>
                  </a:lnTo>
                  <a:close/>
                  <a:moveTo>
                    <a:pt x="207" y="26"/>
                  </a:moveTo>
                  <a:cubicBezTo>
                    <a:pt x="181" y="0"/>
                    <a:pt x="181" y="0"/>
                    <a:pt x="181" y="0"/>
                  </a:cubicBezTo>
                  <a:cubicBezTo>
                    <a:pt x="175" y="6"/>
                    <a:pt x="175" y="6"/>
                    <a:pt x="175" y="6"/>
                  </a:cubicBezTo>
                  <a:cubicBezTo>
                    <a:pt x="195" y="25"/>
                    <a:pt x="195" y="25"/>
                    <a:pt x="195" y="25"/>
                  </a:cubicBezTo>
                  <a:cubicBezTo>
                    <a:pt x="160" y="25"/>
                    <a:pt x="160" y="25"/>
                    <a:pt x="160" y="25"/>
                  </a:cubicBezTo>
                  <a:cubicBezTo>
                    <a:pt x="160" y="33"/>
                    <a:pt x="160" y="33"/>
                    <a:pt x="160" y="33"/>
                  </a:cubicBezTo>
                  <a:cubicBezTo>
                    <a:pt x="195" y="33"/>
                    <a:pt x="195" y="33"/>
                    <a:pt x="195" y="33"/>
                  </a:cubicBezTo>
                  <a:cubicBezTo>
                    <a:pt x="175" y="52"/>
                    <a:pt x="175" y="52"/>
                    <a:pt x="175" y="52"/>
                  </a:cubicBezTo>
                  <a:cubicBezTo>
                    <a:pt x="181" y="58"/>
                    <a:pt x="181" y="58"/>
                    <a:pt x="181" y="58"/>
                  </a:cubicBezTo>
                  <a:cubicBezTo>
                    <a:pt x="207" y="32"/>
                    <a:pt x="207" y="32"/>
                    <a:pt x="207" y="32"/>
                  </a:cubicBezTo>
                  <a:cubicBezTo>
                    <a:pt x="209" y="30"/>
                    <a:pt x="209" y="28"/>
                    <a:pt x="207"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64039411"/>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19113" y="1447803"/>
            <a:ext cx="11149013"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Box 6"/>
          <p:cNvSpPr txBox="1"/>
          <p:nvPr userDrawn="1"/>
        </p:nvSpPr>
        <p:spPr>
          <a:xfrm>
            <a:off x="4125895" y="6578272"/>
            <a:ext cx="3937040" cy="169277"/>
          </a:xfrm>
          <a:prstGeom prst="rect">
            <a:avLst/>
          </a:prstGeom>
          <a:noFill/>
        </p:spPr>
        <p:txBody>
          <a:bodyPr wrap="none" lIns="0" tIns="0" rIns="0" bIns="0" rtlCol="0" anchor="ctr">
            <a:spAutoFit/>
          </a:bodyPr>
          <a:lstStyle/>
          <a:p>
            <a:pPr algn="ctr" defTabSz="913793"/>
            <a:r>
              <a:rPr lang="en-US" sz="1100" spc="151" dirty="0" smtClean="0">
                <a:gradFill>
                  <a:gsLst>
                    <a:gs pos="0">
                      <a:srgbClr val="292929">
                        <a:alpha val="50000"/>
                      </a:srgbClr>
                    </a:gs>
                    <a:gs pos="86000">
                      <a:srgbClr val="292929">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3942568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30"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31" y="4612358"/>
            <a:ext cx="5454333" cy="1144929"/>
          </a:xfrm>
        </p:spPr>
        <p:txBody>
          <a:bodyPr/>
          <a:lstStyle>
            <a:lvl1pPr marL="0" indent="0">
              <a:buFont typeface="Arial" pitchFamily="34" charset="0"/>
              <a:buNone/>
              <a:defRPr sz="2400">
                <a:solidFill>
                  <a:schemeClr val="bg1">
                    <a:alpha val="98000"/>
                  </a:schemeClr>
                </a:solidFill>
                <a:latin typeface="+mj-lt"/>
              </a:defRPr>
            </a:lvl1pPr>
            <a:lvl2pPr marL="460115" indent="0">
              <a:buFont typeface="Arial" pitchFamily="34" charset="0"/>
              <a:buNone/>
              <a:defRPr/>
            </a:lvl2pPr>
            <a:lvl3pPr marL="855197" indent="0">
              <a:buFont typeface="Arial" pitchFamily="34" charset="0"/>
              <a:buNone/>
              <a:defRPr/>
            </a:lvl3pPr>
            <a:lvl4pPr marL="1258212" indent="0">
              <a:buFont typeface="Arial" pitchFamily="34" charset="0"/>
              <a:buNone/>
              <a:defRPr/>
            </a:lvl4pPr>
            <a:lvl5pPr marL="1604087"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2834837289"/>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212" indent="-40301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087" indent="-34588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470" indent="-33636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1957857836"/>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386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609" indent="-34271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717" indent="-342717">
              <a:spcBef>
                <a:spcPts val="0"/>
              </a:spcBef>
              <a:spcAft>
                <a:spcPts val="400"/>
              </a:spcAft>
              <a:buFont typeface="Arial" pitchFamily="34" charset="0"/>
              <a:buChar char="•"/>
              <a:defRPr/>
            </a:lvl5pPr>
            <a:lvl6pPr marL="1032899" indent="-342717">
              <a:buFont typeface="Arial" pitchFamily="34" charset="0"/>
              <a:buChar char="•"/>
              <a:defRPr sz="2400">
                <a:gradFill>
                  <a:gsLst>
                    <a:gs pos="0">
                      <a:srgbClr val="595959"/>
                    </a:gs>
                    <a:gs pos="86000">
                      <a:srgbClr val="595959"/>
                    </a:gs>
                  </a:gsLst>
                  <a:lin ang="5400000" scaled="0"/>
                </a:gradFill>
              </a:defRPr>
            </a:lvl6pPr>
            <a:lvl7pPr marL="1255036" indent="-225303">
              <a:defRPr>
                <a:gradFill>
                  <a:gsLst>
                    <a:gs pos="0">
                      <a:srgbClr val="595959"/>
                    </a:gs>
                    <a:gs pos="86000">
                      <a:srgbClr val="595959"/>
                    </a:gs>
                  </a:gsLst>
                  <a:lin ang="5400000" scaled="0"/>
                </a:gradFill>
              </a:defRPr>
            </a:lvl7pPr>
            <a:lvl8pPr marL="1486682" indent="-231645">
              <a:defRPr>
                <a:gradFill>
                  <a:gsLst>
                    <a:gs pos="0">
                      <a:srgbClr val="595959"/>
                    </a:gs>
                    <a:gs pos="86000">
                      <a:srgbClr val="595959"/>
                    </a:gs>
                  </a:gsLst>
                  <a:lin ang="5400000" scaled="0"/>
                </a:gradFill>
              </a:defRPr>
            </a:lvl8pPr>
          </a:lstStyle>
          <a:p>
            <a:pPr marL="345885" lvl="0" indent="-345885" algn="l" defTabSz="913869" rtl="0" eaLnBrk="1" latinLnBrk="0" hangingPunct="1">
              <a:lnSpc>
                <a:spcPct val="90000"/>
              </a:lnSpc>
              <a:spcBef>
                <a:spcPct val="20000"/>
              </a:spcBef>
              <a:buSzPct val="90000"/>
              <a:buFont typeface="Arial" pitchFamily="34" charset="0"/>
              <a:buChar char="•"/>
            </a:pPr>
            <a:r>
              <a:rPr lang="en-US" smtClean="0"/>
              <a:t>Click to edit Master text styles</a:t>
            </a:r>
          </a:p>
          <a:p>
            <a:pPr marL="345885" lvl="1" indent="-345885" algn="l" defTabSz="913869" rtl="0" eaLnBrk="1" latinLnBrk="0" hangingPunct="1">
              <a:lnSpc>
                <a:spcPct val="90000"/>
              </a:lnSpc>
              <a:spcBef>
                <a:spcPct val="20000"/>
              </a:spcBef>
              <a:buSzPct val="90000"/>
              <a:buFont typeface="Arial" pitchFamily="34" charset="0"/>
              <a:buChar char="•"/>
            </a:pPr>
            <a:r>
              <a:rPr lang="en-US" smtClean="0"/>
              <a:t>Second level</a:t>
            </a:r>
          </a:p>
          <a:p>
            <a:pPr marL="345885" lvl="2" indent="-345885" algn="l" defTabSz="913869" rtl="0" eaLnBrk="1" latinLnBrk="0" hangingPunct="1">
              <a:lnSpc>
                <a:spcPct val="90000"/>
              </a:lnSpc>
              <a:spcBef>
                <a:spcPct val="20000"/>
              </a:spcBef>
              <a:buSzPct val="90000"/>
              <a:buFont typeface="Arial" pitchFamily="34" charset="0"/>
              <a:buChar char="•"/>
            </a:pPr>
            <a:r>
              <a:rPr lang="en-US" smtClean="0"/>
              <a:t>Third level</a:t>
            </a:r>
          </a:p>
          <a:p>
            <a:pPr marL="345885" lvl="3" indent="-345885" algn="l" defTabSz="913869" rtl="0" eaLnBrk="1" latinLnBrk="0" hangingPunct="1">
              <a:lnSpc>
                <a:spcPct val="90000"/>
              </a:lnSpc>
              <a:spcBef>
                <a:spcPct val="20000"/>
              </a:spcBef>
              <a:buSzPct val="90000"/>
              <a:buFont typeface="Arial" pitchFamily="34" charset="0"/>
              <a:buChar char="•"/>
            </a:pPr>
            <a:r>
              <a:rPr lang="en-US" smtClean="0"/>
              <a:t>Fourth level</a:t>
            </a:r>
          </a:p>
          <a:p>
            <a:pPr marL="345885" lvl="4" indent="-345885" algn="l" defTabSz="91386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143580161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30" indent="-341130">
              <a:lnSpc>
                <a:spcPct val="90000"/>
              </a:lnSpc>
              <a:buSzPct val="80000"/>
              <a:buFont typeface="Arial" pitchFamily="34" charset="0"/>
              <a:buChar char="•"/>
              <a:defRPr sz="3200"/>
            </a:lvl1pPr>
            <a:lvl2pPr marL="626724" indent="-285594">
              <a:lnSpc>
                <a:spcPct val="90000"/>
              </a:lnSpc>
              <a:buSzPct val="80000"/>
              <a:buFont typeface="Arial" pitchFamily="34" charset="0"/>
              <a:buChar char="•"/>
              <a:defRPr sz="2800"/>
            </a:lvl2pPr>
            <a:lvl3pPr marL="913905" indent="-287182">
              <a:lnSpc>
                <a:spcPct val="90000"/>
              </a:lnSpc>
              <a:buSzPct val="80000"/>
              <a:buFont typeface="Arial" pitchFamily="34" charset="0"/>
              <a:buChar char="•"/>
              <a:defRPr sz="2400"/>
            </a:lvl3pPr>
            <a:lvl4pPr marL="1711980" indent="-225303">
              <a:lnSpc>
                <a:spcPct val="90000"/>
              </a:lnSpc>
              <a:buSzPct val="80000"/>
              <a:buFont typeface="Arial" pitchFamily="34" charset="0"/>
              <a:buChar char="•"/>
              <a:defRPr sz="2000"/>
            </a:lvl4pPr>
            <a:lvl5pPr marL="1943630" indent="-2316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941" indent="-4569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080" indent="-4569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441" indent="-34271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400" indent="-34271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702" indent="-34271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130" lvl="0" indent="-341130" algn="l" defTabSz="913869" rtl="0" eaLnBrk="1" latinLnBrk="0" hangingPunct="1">
              <a:lnSpc>
                <a:spcPct val="90000"/>
              </a:lnSpc>
              <a:spcBef>
                <a:spcPct val="20000"/>
              </a:spcBef>
              <a:buSzPct val="80000"/>
              <a:buFont typeface="Arial" pitchFamily="34" charset="0"/>
              <a:buChar char="•"/>
            </a:pPr>
            <a:r>
              <a:rPr lang="en-US" smtClean="0"/>
              <a:t>Click to edit Master text styles</a:t>
            </a:r>
          </a:p>
          <a:p>
            <a:pPr marL="341130" lvl="1" indent="-341130" algn="l" defTabSz="913869" rtl="0" eaLnBrk="1" latinLnBrk="0" hangingPunct="1">
              <a:lnSpc>
                <a:spcPct val="90000"/>
              </a:lnSpc>
              <a:spcBef>
                <a:spcPct val="20000"/>
              </a:spcBef>
              <a:buSzPct val="80000"/>
              <a:buFont typeface="Arial" pitchFamily="34" charset="0"/>
              <a:buChar char="•"/>
            </a:pPr>
            <a:r>
              <a:rPr lang="en-US" smtClean="0"/>
              <a:t>Second level</a:t>
            </a:r>
          </a:p>
          <a:p>
            <a:pPr marL="341130" lvl="2" indent="-341130" algn="l" defTabSz="913869" rtl="0" eaLnBrk="1" latinLnBrk="0" hangingPunct="1">
              <a:lnSpc>
                <a:spcPct val="90000"/>
              </a:lnSpc>
              <a:spcBef>
                <a:spcPct val="20000"/>
              </a:spcBef>
              <a:buSzPct val="80000"/>
              <a:buFont typeface="Arial" pitchFamily="34" charset="0"/>
              <a:buChar char="•"/>
            </a:pPr>
            <a:r>
              <a:rPr lang="en-US" smtClean="0"/>
              <a:t>Third level</a:t>
            </a:r>
          </a:p>
          <a:p>
            <a:pPr marL="341130" lvl="3" indent="-341130" algn="l" defTabSz="913869" rtl="0" eaLnBrk="1" latinLnBrk="0" hangingPunct="1">
              <a:lnSpc>
                <a:spcPct val="90000"/>
              </a:lnSpc>
              <a:spcBef>
                <a:spcPct val="20000"/>
              </a:spcBef>
              <a:buSzPct val="80000"/>
              <a:buFont typeface="Arial" pitchFamily="34" charset="0"/>
              <a:buChar char="•"/>
            </a:pPr>
            <a:r>
              <a:rPr lang="en-US" smtClean="0"/>
              <a:t>Fourth level</a:t>
            </a:r>
          </a:p>
          <a:p>
            <a:pPr marL="341130" lvl="4" indent="-341130" algn="l" defTabSz="91386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2409663844"/>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17"/>
            <a:ext cx="5486400" cy="443199"/>
          </a:xfrm>
        </p:spPr>
        <p:txBody>
          <a:bodyPr anchor="b"/>
          <a:lstStyle>
            <a:lvl1pPr marL="0" indent="0">
              <a:lnSpc>
                <a:spcPct val="90000"/>
              </a:lnSpc>
              <a:spcBef>
                <a:spcPts val="0"/>
              </a:spcBef>
              <a:buNone/>
              <a:defRPr sz="3200" b="0">
                <a:latin typeface="Segoe UI Light" pitchFamily="34" charset="0"/>
              </a:defRPr>
            </a:lvl1pPr>
            <a:lvl2pPr marL="456925" indent="0">
              <a:buNone/>
              <a:defRPr sz="2000" b="1"/>
            </a:lvl2pPr>
            <a:lvl3pPr marL="913869" indent="0">
              <a:buNone/>
              <a:defRPr sz="1900" b="1"/>
            </a:lvl3pPr>
            <a:lvl4pPr marL="1370800" indent="0">
              <a:buNone/>
              <a:defRPr sz="1600" b="1"/>
            </a:lvl4pPr>
            <a:lvl5pPr marL="1827739" indent="0">
              <a:buNone/>
              <a:defRPr sz="1600" b="1"/>
            </a:lvl5pPr>
            <a:lvl6pPr marL="2284661" indent="0">
              <a:buNone/>
              <a:defRPr sz="1600" b="1"/>
            </a:lvl6pPr>
            <a:lvl7pPr marL="2741603" indent="0">
              <a:buNone/>
              <a:defRPr sz="1600" b="1"/>
            </a:lvl7pPr>
            <a:lvl8pPr marL="3198539" indent="0">
              <a:buNone/>
              <a:defRPr sz="1600" b="1"/>
            </a:lvl8pPr>
            <a:lvl9pPr marL="3655476"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3015" indent="-403015">
              <a:buSzPct val="80000"/>
              <a:buFont typeface="Arial" pitchFamily="34" charset="0"/>
              <a:buChar char="•"/>
              <a:defRPr sz="2800"/>
            </a:lvl1pPr>
            <a:lvl2pPr marL="744124" indent="-322089">
              <a:buSzPct val="80000"/>
              <a:buFont typeface="Arial" pitchFamily="34" charset="0"/>
              <a:buChar char="•"/>
              <a:defRPr sz="2800"/>
            </a:lvl2pPr>
            <a:lvl3pPr marL="1026558" indent="-282420" defTabSz="1029726">
              <a:buSzPct val="80000"/>
              <a:buFont typeface="Arial" pitchFamily="34" charset="0"/>
              <a:buChar char="•"/>
              <a:defRPr sz="2400"/>
            </a:lvl3pPr>
            <a:lvl4pPr marL="1316902" indent="-287182">
              <a:buSzPct val="80000"/>
              <a:buFont typeface="Arial" pitchFamily="34" charset="0"/>
              <a:buChar char="•"/>
              <a:defRPr sz="2000"/>
            </a:lvl4pPr>
            <a:lvl5pPr marL="1540630" indent="-22371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17"/>
            <a:ext cx="5486400" cy="443199"/>
          </a:xfrm>
        </p:spPr>
        <p:txBody>
          <a:bodyPr anchor="b"/>
          <a:lstStyle>
            <a:lvl1pPr marL="0" indent="0">
              <a:lnSpc>
                <a:spcPct val="90000"/>
              </a:lnSpc>
              <a:spcBef>
                <a:spcPts val="0"/>
              </a:spcBef>
              <a:buNone/>
              <a:defRPr sz="3200" b="0">
                <a:latin typeface="Segoe UI Light" pitchFamily="34" charset="0"/>
              </a:defRPr>
            </a:lvl1pPr>
            <a:lvl2pPr marL="456925" indent="0">
              <a:buNone/>
              <a:defRPr sz="2000" b="1"/>
            </a:lvl2pPr>
            <a:lvl3pPr marL="913869" indent="0">
              <a:buNone/>
              <a:defRPr sz="1900" b="1"/>
            </a:lvl3pPr>
            <a:lvl4pPr marL="1370800" indent="0">
              <a:buNone/>
              <a:defRPr sz="1600" b="1"/>
            </a:lvl4pPr>
            <a:lvl5pPr marL="1827739" indent="0">
              <a:buNone/>
              <a:defRPr sz="1600" b="1"/>
            </a:lvl5pPr>
            <a:lvl6pPr marL="2284661" indent="0">
              <a:buNone/>
              <a:defRPr sz="1600" b="1"/>
            </a:lvl6pPr>
            <a:lvl7pPr marL="2741603" indent="0">
              <a:buNone/>
              <a:defRPr sz="1600" b="1"/>
            </a:lvl7pPr>
            <a:lvl8pPr marL="3198539" indent="0">
              <a:buNone/>
              <a:defRPr sz="1600" b="1"/>
            </a:lvl8pPr>
            <a:lvl9pPr marL="3655476"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164" indent="-29616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941" indent="-4569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759" indent="-34271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442" indent="-34271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848" indent="-34271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442" indent="-342717">
              <a:defRPr sz="1600"/>
            </a:lvl6pPr>
            <a:lvl7pPr marL="1602509" indent="-285594">
              <a:defRPr sz="1600"/>
            </a:lvl7pPr>
            <a:lvl8pPr>
              <a:defRPr sz="1600"/>
            </a:lvl8pPr>
            <a:lvl9pPr>
              <a:defRPr sz="1600"/>
            </a:lvl9pPr>
          </a:lstStyle>
          <a:p>
            <a:pPr marL="403015" lvl="0" indent="-403015" algn="l" defTabSz="913869" rtl="0" eaLnBrk="1" latinLnBrk="0" hangingPunct="1">
              <a:lnSpc>
                <a:spcPct val="90000"/>
              </a:lnSpc>
              <a:spcBef>
                <a:spcPct val="20000"/>
              </a:spcBef>
              <a:buSzPct val="80000"/>
            </a:pPr>
            <a:r>
              <a:rPr lang="en-US" smtClean="0"/>
              <a:t>Click to edit Master text styles</a:t>
            </a:r>
          </a:p>
          <a:p>
            <a:pPr marL="403015" lvl="1" indent="-403015" algn="l" defTabSz="913869" rtl="0" eaLnBrk="1" latinLnBrk="0" hangingPunct="1">
              <a:lnSpc>
                <a:spcPct val="90000"/>
              </a:lnSpc>
              <a:spcBef>
                <a:spcPct val="20000"/>
              </a:spcBef>
              <a:buSzPct val="80000"/>
            </a:pPr>
            <a:r>
              <a:rPr lang="en-US" smtClean="0"/>
              <a:t>Second level</a:t>
            </a:r>
          </a:p>
          <a:p>
            <a:pPr marL="403015" lvl="2" indent="-403015" algn="l" defTabSz="913869" rtl="0" eaLnBrk="1" latinLnBrk="0" hangingPunct="1">
              <a:lnSpc>
                <a:spcPct val="90000"/>
              </a:lnSpc>
              <a:spcBef>
                <a:spcPct val="20000"/>
              </a:spcBef>
              <a:buSzPct val="80000"/>
            </a:pPr>
            <a:r>
              <a:rPr lang="en-US" smtClean="0"/>
              <a:t>Third level</a:t>
            </a:r>
          </a:p>
          <a:p>
            <a:pPr marL="403015" lvl="3" indent="-403015" algn="l" defTabSz="913869" rtl="0" eaLnBrk="1" latinLnBrk="0" hangingPunct="1">
              <a:lnSpc>
                <a:spcPct val="90000"/>
              </a:lnSpc>
              <a:spcBef>
                <a:spcPct val="20000"/>
              </a:spcBef>
              <a:buSzPct val="80000"/>
            </a:pPr>
            <a:r>
              <a:rPr lang="en-US" smtClean="0"/>
              <a:t>Fourth level</a:t>
            </a:r>
          </a:p>
          <a:p>
            <a:pPr marL="403015" lvl="4" indent="-403015" algn="l" defTabSz="913869"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2437276145"/>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0213" y="6344945"/>
            <a:ext cx="1371600" cy="436856"/>
          </a:xfrm>
          <a:prstGeom prst="rect">
            <a:avLst/>
          </a:prstGeom>
        </p:spPr>
      </p:pic>
    </p:spTree>
    <p:extLst>
      <p:ext uri="{BB962C8B-B14F-4D97-AF65-F5344CB8AC3E}">
        <p14:creationId xmlns:p14="http://schemas.microsoft.com/office/powerpoint/2010/main" val="1122242209"/>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3458861570"/>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52" tIns="45677" rIns="91352" bIns="45677" numCol="1" spcCol="0" rtlCol="0" anchor="ctr" anchorCtr="0" compatLnSpc="1">
            <a:prstTxWarp prst="textNoShape">
              <a:avLst/>
            </a:prstTxWarp>
          </a:bodyPr>
          <a:lstStyle/>
          <a:p>
            <a:pPr algn="ctr" defTabSz="91329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86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76"/>
            <a:ext cx="6945312" cy="1241879"/>
          </a:xfrm>
        </p:spPr>
        <p:txBody>
          <a:bodyPr lIns="182776" tIns="182776" anchor="ctr" anchorCtr="0"/>
          <a:lstStyle>
            <a:lvl1pPr marL="574363" indent="-57118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885" indent="-342717">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869" rtl="0" eaLnBrk="1" latinLnBrk="0" hangingPunct="1">
              <a:lnSpc>
                <a:spcPct val="90000"/>
              </a:lnSpc>
              <a:spcBef>
                <a:spcPts val="0"/>
              </a:spcBef>
              <a:spcAft>
                <a:spcPts val="900"/>
              </a:spcAft>
              <a:buSzPct val="80000"/>
            </a:pPr>
            <a:r>
              <a:rPr lang="en-US" smtClean="0"/>
              <a:t>Click to edit Master text styles</a:t>
            </a:r>
          </a:p>
          <a:p>
            <a:pPr marL="3175" lvl="1" indent="0" algn="l" defTabSz="913869"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55" tIns="41127" rIns="82255" bIns="41127" numCol="1" anchor="t" anchorCtr="0" compatLnSpc="1">
            <a:prstTxWarp prst="textNoShape">
              <a:avLst/>
            </a:prstTxWarp>
          </a:bodyPr>
          <a:lstStyle/>
          <a:p>
            <a:pPr defTabSz="1218328"/>
            <a:endParaRPr lang="en-US" sz="1600">
              <a:solidFill>
                <a:srgbClr val="292929"/>
              </a:solidFill>
            </a:endParaRPr>
          </a:p>
        </p:txBody>
      </p:sp>
    </p:spTree>
    <p:extLst>
      <p:ext uri="{BB962C8B-B14F-4D97-AF65-F5344CB8AC3E}">
        <p14:creationId xmlns:p14="http://schemas.microsoft.com/office/powerpoint/2010/main" val="197023186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379"/>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379"/>
              <a:endParaRPr lang="en-US" sz="2400">
                <a:solidFill>
                  <a:srgbClr val="292929"/>
                </a:solidFill>
              </a:endParaRPr>
            </a:p>
          </p:txBody>
        </p:sp>
      </p:grpSp>
    </p:spTree>
    <p:extLst>
      <p:ext uri="{BB962C8B-B14F-4D97-AF65-F5344CB8AC3E}">
        <p14:creationId xmlns:p14="http://schemas.microsoft.com/office/powerpoint/2010/main" val="324295215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70"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5" rIns="91388" bIns="45695" numCol="1" anchor="t" anchorCtr="0" compatLnSpc="1">
            <a:prstTxWarp prst="textNoShape">
              <a:avLst/>
            </a:prstTxWarp>
          </a:bodyPr>
          <a:lstStyle/>
          <a:p>
            <a:pPr defTabSz="1218379"/>
            <a:endParaRPr lang="en-US" sz="2400">
              <a:solidFill>
                <a:srgbClr val="292929"/>
              </a:solidFill>
            </a:endParaRPr>
          </a:p>
        </p:txBody>
      </p:sp>
    </p:spTree>
    <p:extLst>
      <p:ext uri="{BB962C8B-B14F-4D97-AF65-F5344CB8AC3E}">
        <p14:creationId xmlns:p14="http://schemas.microsoft.com/office/powerpoint/2010/main" val="3901882893"/>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47"/>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a:solidFill>
                  <a:srgbClr val="292929"/>
                </a:solidFill>
              </a:endParaRPr>
            </a:p>
          </p:txBody>
        </p:sp>
      </p:grpSp>
    </p:spTree>
    <p:extLst>
      <p:ext uri="{BB962C8B-B14F-4D97-AF65-F5344CB8AC3E}">
        <p14:creationId xmlns:p14="http://schemas.microsoft.com/office/powerpoint/2010/main" val="1563376538"/>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55" tIns="41127" rIns="82255" bIns="41127" numCol="1" anchor="t" anchorCtr="0" compatLnSpc="1">
            <a:prstTxWarp prst="textNoShape">
              <a:avLst/>
            </a:prstTxWarp>
          </a:bodyPr>
          <a:lstStyle/>
          <a:p>
            <a:pPr defTabSz="1218379"/>
            <a:endParaRPr lang="en-US" sz="1600">
              <a:solidFill>
                <a:srgbClr val="292929"/>
              </a:solidFill>
            </a:endParaRPr>
          </a:p>
        </p:txBody>
      </p:sp>
    </p:spTree>
    <p:extLst>
      <p:ext uri="{BB962C8B-B14F-4D97-AF65-F5344CB8AC3E}">
        <p14:creationId xmlns:p14="http://schemas.microsoft.com/office/powerpoint/2010/main" val="2897563417"/>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75"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379"/>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379"/>
              <a:endParaRPr lang="en-US" sz="2400">
                <a:solidFill>
                  <a:srgbClr val="292929"/>
                </a:solidFill>
              </a:endParaRPr>
            </a:p>
          </p:txBody>
        </p:sp>
      </p:grpSp>
    </p:spTree>
    <p:extLst>
      <p:ext uri="{BB962C8B-B14F-4D97-AF65-F5344CB8AC3E}">
        <p14:creationId xmlns:p14="http://schemas.microsoft.com/office/powerpoint/2010/main" val="593305961"/>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65"/>
            <a:ext cx="2506560" cy="291353"/>
          </a:xfrm>
          <a:prstGeom prst="rect">
            <a:avLst/>
          </a:prstGeom>
        </p:spPr>
      </p:pic>
    </p:spTree>
    <p:extLst>
      <p:ext uri="{BB962C8B-B14F-4D97-AF65-F5344CB8AC3E}">
        <p14:creationId xmlns:p14="http://schemas.microsoft.com/office/powerpoint/2010/main" val="2426918330"/>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373" tIns="45687" rIns="91373" bIns="45687" numCol="1" anchor="t" anchorCtr="0" compatLnSpc="1">
            <a:prstTxWarp prst="textNoShape">
              <a:avLst/>
            </a:prstTxWarp>
            <a:spAutoFit/>
          </a:bodyPr>
          <a:lstStyle/>
          <a:p>
            <a:pPr algn="ctr" defTabSz="913605"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605"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640029315"/>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86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17"/>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386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67"/>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560423197"/>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115" indent="-460115">
              <a:buClr>
                <a:srgbClr val="FFFFFF"/>
              </a:buClr>
              <a:buSzPct val="70000"/>
              <a:buFontTx/>
              <a:buBlip>
                <a:blip r:embed="rId2"/>
              </a:buBlip>
              <a:defRPr>
                <a:gradFill>
                  <a:gsLst>
                    <a:gs pos="0">
                      <a:srgbClr val="FFFFFF"/>
                    </a:gs>
                    <a:gs pos="86000">
                      <a:srgbClr val="FFFFFF"/>
                    </a:gs>
                  </a:gsLst>
                  <a:lin ang="5400000" scaled="0"/>
                </a:gradFill>
              </a:defRPr>
            </a:lvl1pPr>
            <a:lvl2pPr marL="855197" indent="-395080">
              <a:buClr>
                <a:srgbClr val="FFFFFF"/>
              </a:buClr>
              <a:buSzPct val="70000"/>
              <a:buFontTx/>
              <a:buBlip>
                <a:blip r:embed="rId2"/>
              </a:buBlip>
              <a:defRPr>
                <a:gradFill>
                  <a:gsLst>
                    <a:gs pos="0">
                      <a:srgbClr val="FFFFFF"/>
                    </a:gs>
                    <a:gs pos="86000">
                      <a:srgbClr val="FFFFFF"/>
                    </a:gs>
                  </a:gsLst>
                  <a:lin ang="5400000" scaled="0"/>
                </a:gradFill>
              </a:defRPr>
            </a:lvl2pPr>
            <a:lvl3pPr marL="1258212" indent="-403015">
              <a:buClr>
                <a:srgbClr val="FFFFFF"/>
              </a:buClr>
              <a:buSzPct val="70000"/>
              <a:buFontTx/>
              <a:buBlip>
                <a:blip r:embed="rId2"/>
              </a:buBlip>
              <a:defRPr>
                <a:gradFill>
                  <a:gsLst>
                    <a:gs pos="0">
                      <a:srgbClr val="FFFFFF"/>
                    </a:gs>
                    <a:gs pos="86000">
                      <a:srgbClr val="FFFFFF"/>
                    </a:gs>
                  </a:gsLst>
                  <a:lin ang="5400000" scaled="0"/>
                </a:gradFill>
              </a:defRPr>
            </a:lvl3pPr>
            <a:lvl4pPr marL="1604087" indent="-345885">
              <a:buClr>
                <a:srgbClr val="FFFFFF"/>
              </a:buClr>
              <a:buSzPct val="70000"/>
              <a:buFontTx/>
              <a:buBlip>
                <a:blip r:embed="rId2"/>
              </a:buBlip>
              <a:defRPr>
                <a:gradFill>
                  <a:gsLst>
                    <a:gs pos="0">
                      <a:srgbClr val="FFFFFF"/>
                    </a:gs>
                    <a:gs pos="86000">
                      <a:srgbClr val="FFFFFF"/>
                    </a:gs>
                  </a:gsLst>
                  <a:lin ang="5400000" scaled="0"/>
                </a:gradFill>
              </a:defRPr>
            </a:lvl4pPr>
            <a:lvl5pPr marL="1940470" indent="-33636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88959062"/>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115" indent="-460115">
              <a:buClr>
                <a:srgbClr val="FFFFFF"/>
              </a:buClr>
              <a:buSzPct val="70000"/>
              <a:buFontTx/>
              <a:buBlip>
                <a:blip r:embed="rId2"/>
              </a:buBlip>
              <a:defRPr>
                <a:gradFill>
                  <a:gsLst>
                    <a:gs pos="0">
                      <a:srgbClr val="FFFFFF"/>
                    </a:gs>
                    <a:gs pos="86000">
                      <a:srgbClr val="FFFFFF"/>
                    </a:gs>
                  </a:gsLst>
                  <a:lin ang="5400000" scaled="0"/>
                </a:gradFill>
              </a:defRPr>
            </a:lvl1pPr>
            <a:lvl2pPr marL="855197" indent="-395080">
              <a:buClr>
                <a:srgbClr val="FFFFFF"/>
              </a:buClr>
              <a:buSzPct val="70000"/>
              <a:buFontTx/>
              <a:buBlip>
                <a:blip r:embed="rId2"/>
              </a:buBlip>
              <a:defRPr>
                <a:gradFill>
                  <a:gsLst>
                    <a:gs pos="0">
                      <a:srgbClr val="FFFFFF"/>
                    </a:gs>
                    <a:gs pos="86000">
                      <a:srgbClr val="FFFFFF"/>
                    </a:gs>
                  </a:gsLst>
                  <a:lin ang="5400000" scaled="0"/>
                </a:gradFill>
              </a:defRPr>
            </a:lvl2pPr>
            <a:lvl3pPr marL="1258212" indent="-403015">
              <a:buClr>
                <a:srgbClr val="FFFFFF"/>
              </a:buClr>
              <a:buSzPct val="70000"/>
              <a:buFontTx/>
              <a:buBlip>
                <a:blip r:embed="rId2"/>
              </a:buBlip>
              <a:defRPr>
                <a:gradFill>
                  <a:gsLst>
                    <a:gs pos="0">
                      <a:srgbClr val="FFFFFF"/>
                    </a:gs>
                    <a:gs pos="86000">
                      <a:srgbClr val="FFFFFF"/>
                    </a:gs>
                  </a:gsLst>
                  <a:lin ang="5400000" scaled="0"/>
                </a:gradFill>
              </a:defRPr>
            </a:lvl3pPr>
            <a:lvl4pPr marL="1604087" indent="-345885">
              <a:buClr>
                <a:srgbClr val="FFFFFF"/>
              </a:buClr>
              <a:buSzPct val="70000"/>
              <a:buFontTx/>
              <a:buBlip>
                <a:blip r:embed="rId2"/>
              </a:buBlip>
              <a:defRPr>
                <a:gradFill>
                  <a:gsLst>
                    <a:gs pos="0">
                      <a:srgbClr val="FFFFFF"/>
                    </a:gs>
                    <a:gs pos="86000">
                      <a:srgbClr val="FFFFFF"/>
                    </a:gs>
                  </a:gsLst>
                  <a:lin ang="5400000" scaled="0"/>
                </a:gradFill>
              </a:defRPr>
            </a:lvl4pPr>
            <a:lvl5pPr marL="1940470" indent="-33636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08" tIns="76145" rIns="152308" bIns="7614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453478188"/>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04395" y="2669448"/>
            <a:ext cx="10303349" cy="1470025"/>
          </a:xfrm>
        </p:spPr>
        <p:txBody>
          <a:bodyPr>
            <a:noAutofit/>
          </a:bodyPr>
          <a:lstStyle>
            <a:lvl1pPr algn="l">
              <a:lnSpc>
                <a:spcPct val="90000"/>
              </a:lnSpc>
              <a:spcAft>
                <a:spcPts val="800"/>
              </a:spcAft>
              <a:defRPr sz="7200"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604379" y="4320033"/>
            <a:ext cx="7051386" cy="732551"/>
          </a:xfrm>
        </p:spPr>
        <p:txBody>
          <a:bodyPr>
            <a:normAutofit/>
          </a:bodyPr>
          <a:lstStyle>
            <a:lvl1pPr marL="0" indent="0" algn="l">
              <a:buNone/>
              <a:defRPr sz="2700" b="0" i="0">
                <a:solidFill>
                  <a:srgbClr val="FFFFFF"/>
                </a:solidFill>
                <a:latin typeface="Segoe"/>
                <a:cs typeface="Segoe"/>
              </a:defRPr>
            </a:lvl1pPr>
            <a:lvl2pPr marL="609189" indent="0" algn="ctr">
              <a:buNone/>
              <a:defRPr>
                <a:solidFill>
                  <a:schemeClr val="tx1">
                    <a:tint val="75000"/>
                  </a:schemeClr>
                </a:solidFill>
              </a:defRPr>
            </a:lvl2pPr>
            <a:lvl3pPr marL="1218379" indent="0" algn="ctr">
              <a:buNone/>
              <a:defRPr>
                <a:solidFill>
                  <a:schemeClr val="tx1">
                    <a:tint val="75000"/>
                  </a:schemeClr>
                </a:solidFill>
              </a:defRPr>
            </a:lvl3pPr>
            <a:lvl4pPr marL="1827568" indent="0" algn="ctr">
              <a:buNone/>
              <a:defRPr>
                <a:solidFill>
                  <a:schemeClr val="tx1">
                    <a:tint val="75000"/>
                  </a:schemeClr>
                </a:solidFill>
              </a:defRPr>
            </a:lvl4pPr>
            <a:lvl5pPr marL="2436753" indent="0" algn="ctr">
              <a:buNone/>
              <a:defRPr>
                <a:solidFill>
                  <a:schemeClr val="tx1">
                    <a:tint val="75000"/>
                  </a:schemeClr>
                </a:solidFill>
              </a:defRPr>
            </a:lvl5pPr>
            <a:lvl6pPr marL="3045935" indent="0" algn="ctr">
              <a:buNone/>
              <a:defRPr>
                <a:solidFill>
                  <a:schemeClr val="tx1">
                    <a:tint val="75000"/>
                  </a:schemeClr>
                </a:solidFill>
              </a:defRPr>
            </a:lvl6pPr>
            <a:lvl7pPr marL="3655136" indent="0" algn="ctr">
              <a:buNone/>
              <a:defRPr>
                <a:solidFill>
                  <a:schemeClr val="tx1">
                    <a:tint val="75000"/>
                  </a:schemeClr>
                </a:solidFill>
              </a:defRPr>
            </a:lvl7pPr>
            <a:lvl8pPr marL="4264318" indent="0" algn="ctr">
              <a:buNone/>
              <a:defRPr>
                <a:solidFill>
                  <a:schemeClr val="tx1">
                    <a:tint val="75000"/>
                  </a:schemeClr>
                </a:solidFill>
              </a:defRPr>
            </a:lvl8pPr>
            <a:lvl9pPr marL="4873504"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593312" y="6356352"/>
            <a:ext cx="2844059" cy="365125"/>
          </a:xfrm>
          <a:prstGeom prst="rect">
            <a:avLst/>
          </a:prstGeom>
        </p:spPr>
        <p:txBody>
          <a:bodyPr lIns="121835" tIns="60917" rIns="121835" bIns="60917"/>
          <a:lstStyle>
            <a:lvl1pPr algn="l">
              <a:defRPr b="0" i="0">
                <a:solidFill>
                  <a:srgbClr val="FFFFFF"/>
                </a:solidFill>
                <a:latin typeface="Segoe"/>
                <a:cs typeface="Segoe"/>
              </a:defRPr>
            </a:lvl1pPr>
          </a:lstStyle>
          <a:p>
            <a:pPr defTabSz="1218379"/>
            <a:fld id="{B6F15528-21DE-4FAA-801E-634DDDAF4B2B}" type="slidenum">
              <a:rPr lang="en-US" sz="2400" smtClean="0"/>
              <a:pPr defTabSz="1218379"/>
              <a:t>‹#›</a:t>
            </a:fld>
            <a:endParaRPr lang="en-US" sz="2400"/>
          </a:p>
        </p:txBody>
      </p:sp>
    </p:spTree>
    <p:extLst>
      <p:ext uri="{BB962C8B-B14F-4D97-AF65-F5344CB8AC3E}">
        <p14:creationId xmlns:p14="http://schemas.microsoft.com/office/powerpoint/2010/main" val="54320098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800" b="1" i="0">
                <a:solidFill>
                  <a:schemeClr val="tx1">
                    <a:lumMod val="75000"/>
                    <a:lumOff val="25000"/>
                  </a:schemeClr>
                </a:solidFill>
                <a:latin typeface="Segoe"/>
                <a:cs typeface="Segoe"/>
              </a:defRPr>
            </a:lvl1pPr>
          </a:lstStyle>
          <a:p>
            <a:r>
              <a:rPr lang="en-US" smtClean="0"/>
              <a:t>Click to edit Master title style</a:t>
            </a:r>
            <a:endParaRPr lang="en-US" dirty="0"/>
          </a:p>
        </p:txBody>
      </p:sp>
      <p:sp>
        <p:nvSpPr>
          <p:cNvPr id="10" name="Content Placeholder 2"/>
          <p:cNvSpPr>
            <a:spLocks noGrp="1"/>
          </p:cNvSpPr>
          <p:nvPr>
            <p:ph sz="half" idx="1"/>
          </p:nvPr>
        </p:nvSpPr>
        <p:spPr>
          <a:xfrm>
            <a:off x="609441" y="1487440"/>
            <a:ext cx="5277761" cy="2836161"/>
          </a:xfrm>
        </p:spPr>
        <p:txBody>
          <a:bodyPr/>
          <a:lstStyle>
            <a:lvl1pPr marL="452979" indent="-452979">
              <a:lnSpc>
                <a:spcPct val="90000"/>
              </a:lnSpc>
              <a:defRPr sz="3700">
                <a:solidFill>
                  <a:schemeClr val="tx1">
                    <a:lumMod val="65000"/>
                    <a:lumOff val="35000"/>
                  </a:schemeClr>
                </a:solidFill>
              </a:defRPr>
            </a:lvl1pPr>
            <a:lvl2pPr marL="897142" indent="-433589">
              <a:lnSpc>
                <a:spcPct val="90000"/>
              </a:lnSpc>
              <a:defRPr sz="3200">
                <a:solidFill>
                  <a:schemeClr val="tx1">
                    <a:lumMod val="65000"/>
                    <a:lumOff val="35000"/>
                  </a:schemeClr>
                </a:solidFill>
              </a:defRPr>
            </a:lvl2pPr>
            <a:lvl3pPr marL="1270806" indent="-384237">
              <a:lnSpc>
                <a:spcPct val="90000"/>
              </a:lnSpc>
              <a:defRPr sz="2700">
                <a:solidFill>
                  <a:schemeClr val="tx1">
                    <a:lumMod val="65000"/>
                    <a:lumOff val="35000"/>
                  </a:schemeClr>
                </a:solidFill>
              </a:defRPr>
            </a:lvl3pPr>
            <a:lvl4pPr marL="1635654" indent="-364841">
              <a:lnSpc>
                <a:spcPct val="90000"/>
              </a:lnSpc>
              <a:defRPr sz="2400">
                <a:solidFill>
                  <a:schemeClr val="tx1">
                    <a:lumMod val="65000"/>
                    <a:lumOff val="35000"/>
                  </a:schemeClr>
                </a:solidFill>
              </a:defRPr>
            </a:lvl4pPr>
            <a:lvl5pPr marL="2019889" indent="-373656">
              <a:lnSpc>
                <a:spcPct val="90000"/>
              </a:lnSpc>
              <a:defRPr sz="2400">
                <a:solidFill>
                  <a:schemeClr val="tx1">
                    <a:lumMod val="65000"/>
                    <a:lumOff val="35000"/>
                  </a:schemeClr>
                </a:solidFill>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3"/>
          <p:cNvSpPr>
            <a:spLocks noGrp="1"/>
          </p:cNvSpPr>
          <p:nvPr>
            <p:ph sz="half" idx="2"/>
          </p:nvPr>
        </p:nvSpPr>
        <p:spPr>
          <a:xfrm>
            <a:off x="6297576" y="1487440"/>
            <a:ext cx="5281825" cy="2836161"/>
          </a:xfrm>
        </p:spPr>
        <p:txBody>
          <a:bodyPr/>
          <a:lstStyle>
            <a:lvl1pPr marL="463544" indent="-463544">
              <a:lnSpc>
                <a:spcPct val="90000"/>
              </a:lnSpc>
              <a:defRPr sz="3700">
                <a:solidFill>
                  <a:schemeClr val="tx1">
                    <a:lumMod val="65000"/>
                    <a:lumOff val="35000"/>
                  </a:schemeClr>
                </a:solidFill>
              </a:defRPr>
            </a:lvl1pPr>
            <a:lvl2pPr marL="897142" indent="-452979">
              <a:lnSpc>
                <a:spcPct val="90000"/>
              </a:lnSpc>
              <a:defRPr sz="3200">
                <a:solidFill>
                  <a:schemeClr val="tx1">
                    <a:lumMod val="65000"/>
                    <a:lumOff val="35000"/>
                  </a:schemeClr>
                </a:solidFill>
              </a:defRPr>
            </a:lvl2pPr>
            <a:lvl3pPr marL="1281378" indent="-403635">
              <a:lnSpc>
                <a:spcPct val="90000"/>
              </a:lnSpc>
              <a:defRPr sz="2700">
                <a:solidFill>
                  <a:schemeClr val="tx1">
                    <a:lumMod val="65000"/>
                    <a:lumOff val="35000"/>
                  </a:schemeClr>
                </a:solidFill>
              </a:defRPr>
            </a:lvl3pPr>
            <a:lvl4pPr marL="1635654" indent="-354275">
              <a:lnSpc>
                <a:spcPct val="90000"/>
              </a:lnSpc>
              <a:defRPr sz="2400">
                <a:solidFill>
                  <a:schemeClr val="tx1">
                    <a:lumMod val="65000"/>
                    <a:lumOff val="35000"/>
                  </a:schemeClr>
                </a:solidFill>
              </a:defRPr>
            </a:lvl4pPr>
            <a:lvl5pPr marL="2019889" indent="-364841">
              <a:lnSpc>
                <a:spcPct val="90000"/>
              </a:lnSpc>
              <a:defRPr sz="2400">
                <a:solidFill>
                  <a:schemeClr val="tx1">
                    <a:lumMod val="65000"/>
                    <a:lumOff val="35000"/>
                  </a:schemeClr>
                </a:solidFill>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Slide Number Placeholder 5"/>
          <p:cNvSpPr>
            <a:spLocks noGrp="1"/>
          </p:cNvSpPr>
          <p:nvPr>
            <p:ph type="sldNum" sz="quarter" idx="12"/>
          </p:nvPr>
        </p:nvSpPr>
        <p:spPr>
          <a:xfrm>
            <a:off x="4681295" y="6306072"/>
            <a:ext cx="2844059" cy="365125"/>
          </a:xfrm>
          <a:prstGeom prst="rect">
            <a:avLst/>
          </a:prstGeom>
        </p:spPr>
        <p:txBody>
          <a:bodyPr lIns="121835" tIns="60917" rIns="121835" bIns="60917"/>
          <a:lstStyle>
            <a:lvl1pPr algn="ctr">
              <a:defRPr b="0" i="0">
                <a:solidFill>
                  <a:schemeClr val="tx1">
                    <a:lumMod val="95000"/>
                    <a:lumOff val="5000"/>
                  </a:schemeClr>
                </a:solidFill>
                <a:latin typeface="Segoe"/>
                <a:cs typeface="Segoe"/>
              </a:defRPr>
            </a:lvl1pPr>
          </a:lstStyle>
          <a:p>
            <a:pPr defTabSz="1218379"/>
            <a:fld id="{1C24C1D7-E85D-3D41-874A-BD44A6CAB932}" type="slidenum">
              <a:rPr lang="en-US" sz="2400" smtClean="0">
                <a:solidFill>
                  <a:srgbClr val="292929">
                    <a:lumMod val="95000"/>
                    <a:lumOff val="5000"/>
                  </a:srgbClr>
                </a:solidFill>
              </a:rPr>
              <a:pPr defTabSz="1218379"/>
              <a:t>‹#›</a:t>
            </a:fld>
            <a:endParaRPr lang="en-US" sz="2400" dirty="0">
              <a:solidFill>
                <a:srgbClr val="292929">
                  <a:lumMod val="95000"/>
                  <a:lumOff val="5000"/>
                </a:srgbClr>
              </a:solidFill>
            </a:endParaRPr>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5484814" y="6606465"/>
            <a:ext cx="1206019" cy="194387"/>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16790" y="6073881"/>
            <a:ext cx="655391" cy="65556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695981" y="6111965"/>
            <a:ext cx="2332767" cy="627851"/>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209213" y="6254439"/>
            <a:ext cx="1752599"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8182551" y="6233175"/>
            <a:ext cx="1847701" cy="495300"/>
          </a:xfrm>
          <a:prstGeom prst="rect">
            <a:avLst/>
          </a:prstGeom>
        </p:spPr>
      </p:pic>
    </p:spTree>
    <p:extLst>
      <p:ext uri="{BB962C8B-B14F-4D97-AF65-F5344CB8AC3E}">
        <p14:creationId xmlns:p14="http://schemas.microsoft.com/office/powerpoint/2010/main" val="757485228"/>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 y="3691469"/>
            <a:ext cx="12188824" cy="1362075"/>
          </a:xfrm>
        </p:spPr>
        <p:txBody>
          <a:bodyPr anchor="t">
            <a:normAutofit/>
          </a:bodyPr>
          <a:lstStyle>
            <a:lvl1pPr algn="ctr">
              <a:defRPr sz="4800"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593312" y="6356352"/>
            <a:ext cx="2844059" cy="365125"/>
          </a:xfrm>
          <a:prstGeom prst="rect">
            <a:avLst/>
          </a:prstGeom>
        </p:spPr>
        <p:txBody>
          <a:bodyPr lIns="121835" tIns="60917" rIns="121835" bIns="60917"/>
          <a:lstStyle>
            <a:lvl1pPr algn="l">
              <a:defRPr b="0" i="0">
                <a:solidFill>
                  <a:srgbClr val="FFFFFF"/>
                </a:solidFill>
                <a:latin typeface="Segoe"/>
                <a:cs typeface="Segoe"/>
              </a:defRPr>
            </a:lvl1pPr>
          </a:lstStyle>
          <a:p>
            <a:pPr defTabSz="1218379"/>
            <a:fld id="{B6F15528-21DE-4FAA-801E-634DDDAF4B2B}" type="slidenum">
              <a:rPr lang="en-US" sz="2400" smtClean="0"/>
              <a:pPr defTabSz="1218379"/>
              <a:t>‹#›</a:t>
            </a:fld>
            <a:endParaRPr lang="en-US" sz="2400"/>
          </a:p>
        </p:txBody>
      </p:sp>
    </p:spTree>
    <p:extLst>
      <p:ext uri="{BB962C8B-B14F-4D97-AF65-F5344CB8AC3E}">
        <p14:creationId xmlns:p14="http://schemas.microsoft.com/office/powerpoint/2010/main" val="781513525"/>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45621124"/>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4"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5" y="4612342"/>
            <a:ext cx="5454333" cy="1144929"/>
          </a:xfrm>
        </p:spPr>
        <p:txBody>
          <a:bodyPr/>
          <a:lstStyle>
            <a:lvl1pPr marL="0" indent="0">
              <a:buFont typeface="Arial" pitchFamily="34" charset="0"/>
              <a:buNone/>
              <a:defRPr sz="2400">
                <a:solidFill>
                  <a:schemeClr val="bg1">
                    <a:alpha val="98000"/>
                  </a:schemeClr>
                </a:solidFill>
                <a:latin typeface="+mj-lt"/>
              </a:defRPr>
            </a:lvl1pPr>
            <a:lvl2pPr marL="460355" indent="0">
              <a:buFont typeface="Arial" pitchFamily="34" charset="0"/>
              <a:buNone/>
              <a:defRPr/>
            </a:lvl2pPr>
            <a:lvl3pPr marL="855628" indent="0">
              <a:buFont typeface="Arial" pitchFamily="34" charset="0"/>
              <a:buNone/>
              <a:defRPr/>
            </a:lvl3pPr>
            <a:lvl4pPr marL="1258836" indent="0">
              <a:buFont typeface="Arial" pitchFamily="34" charset="0"/>
              <a:buNone/>
              <a:defRPr/>
            </a:lvl4pPr>
            <a:lvl5pPr marL="160489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1419272499"/>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4108262313"/>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lgn="l" defTabSz="91432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46" indent="-342885">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85" indent="-342885">
              <a:spcBef>
                <a:spcPts val="0"/>
              </a:spcBef>
              <a:spcAft>
                <a:spcPts val="400"/>
              </a:spcAft>
              <a:buFont typeface="Arial" pitchFamily="34" charset="0"/>
              <a:buChar char="•"/>
              <a:defRPr/>
            </a:lvl5pPr>
            <a:lvl6pPr marL="1033419" indent="-342885">
              <a:buFont typeface="Arial" pitchFamily="34" charset="0"/>
              <a:buChar char="•"/>
              <a:defRPr sz="2400">
                <a:gradFill>
                  <a:gsLst>
                    <a:gs pos="0">
                      <a:srgbClr val="595959"/>
                    </a:gs>
                    <a:gs pos="86000">
                      <a:srgbClr val="595959"/>
                    </a:gs>
                  </a:gsLst>
                  <a:lin ang="5400000" scaled="0"/>
                </a:gradFill>
              </a:defRPr>
            </a:lvl6pPr>
            <a:lvl7pPr marL="1255660" indent="-225415">
              <a:defRPr>
                <a:gradFill>
                  <a:gsLst>
                    <a:gs pos="0">
                      <a:srgbClr val="595959"/>
                    </a:gs>
                    <a:gs pos="86000">
                      <a:srgbClr val="595959"/>
                    </a:gs>
                  </a:gsLst>
                  <a:lin ang="5400000" scaled="0"/>
                </a:gradFill>
              </a:defRPr>
            </a:lvl7pPr>
            <a:lvl8pPr marL="1487426" indent="-231765">
              <a:defRPr>
                <a:gradFill>
                  <a:gsLst>
                    <a:gs pos="0">
                      <a:srgbClr val="595959"/>
                    </a:gs>
                    <a:gs pos="86000">
                      <a:srgbClr val="595959"/>
                    </a:gs>
                  </a:gsLst>
                  <a:lin ang="5400000" scaled="0"/>
                </a:gradFill>
              </a:defRPr>
            </a:lvl8pPr>
          </a:lstStyle>
          <a:p>
            <a:pPr marL="346061" lvl="0" indent="-346061" algn="l" defTabSz="914325" rtl="0" eaLnBrk="1" latinLnBrk="0" hangingPunct="1">
              <a:lnSpc>
                <a:spcPct val="90000"/>
              </a:lnSpc>
              <a:spcBef>
                <a:spcPct val="20000"/>
              </a:spcBef>
              <a:buSzPct val="90000"/>
              <a:buFont typeface="Arial" pitchFamily="34" charset="0"/>
              <a:buChar char="•"/>
            </a:pPr>
            <a:r>
              <a:rPr lang="en-US" smtClean="0"/>
              <a:t>Click to edit Master text styles</a:t>
            </a:r>
          </a:p>
          <a:p>
            <a:pPr marL="346061" lvl="1" indent="-346061" algn="l" defTabSz="914325" rtl="0" eaLnBrk="1" latinLnBrk="0" hangingPunct="1">
              <a:lnSpc>
                <a:spcPct val="90000"/>
              </a:lnSpc>
              <a:spcBef>
                <a:spcPct val="20000"/>
              </a:spcBef>
              <a:buSzPct val="90000"/>
              <a:buFont typeface="Arial" pitchFamily="34" charset="0"/>
              <a:buChar char="•"/>
            </a:pPr>
            <a:r>
              <a:rPr lang="en-US" smtClean="0"/>
              <a:t>Second level</a:t>
            </a:r>
          </a:p>
          <a:p>
            <a:pPr marL="346061" lvl="2" indent="-346061" algn="l" defTabSz="914325" rtl="0" eaLnBrk="1" latinLnBrk="0" hangingPunct="1">
              <a:lnSpc>
                <a:spcPct val="90000"/>
              </a:lnSpc>
              <a:spcBef>
                <a:spcPct val="20000"/>
              </a:spcBef>
              <a:buSzPct val="90000"/>
              <a:buFont typeface="Arial" pitchFamily="34" charset="0"/>
              <a:buChar char="•"/>
            </a:pPr>
            <a:r>
              <a:rPr lang="en-US" smtClean="0"/>
              <a:t>Third level</a:t>
            </a:r>
          </a:p>
          <a:p>
            <a:pPr marL="346061" lvl="3" indent="-346061" algn="l" defTabSz="914325" rtl="0" eaLnBrk="1" latinLnBrk="0" hangingPunct="1">
              <a:lnSpc>
                <a:spcPct val="90000"/>
              </a:lnSpc>
              <a:spcBef>
                <a:spcPct val="20000"/>
              </a:spcBef>
              <a:buSzPct val="90000"/>
              <a:buFont typeface="Arial" pitchFamily="34" charset="0"/>
              <a:buChar char="•"/>
            </a:pPr>
            <a:r>
              <a:rPr lang="en-US" smtClean="0"/>
              <a:t>Fourth level</a:t>
            </a:r>
          </a:p>
          <a:p>
            <a:pPr marL="346061" lvl="4" indent="-346061" algn="l" defTabSz="91432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64802506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99" indent="-341299">
              <a:lnSpc>
                <a:spcPct val="90000"/>
              </a:lnSpc>
              <a:buSzPct val="80000"/>
              <a:buFont typeface="Arial" pitchFamily="34" charset="0"/>
              <a:buChar char="•"/>
              <a:defRPr sz="3200"/>
            </a:lvl1pPr>
            <a:lvl2pPr marL="627037" indent="-285738">
              <a:lnSpc>
                <a:spcPct val="90000"/>
              </a:lnSpc>
              <a:buSzPct val="80000"/>
              <a:buFont typeface="Arial" pitchFamily="34" charset="0"/>
              <a:buChar char="•"/>
              <a:defRPr sz="2800"/>
            </a:lvl2pPr>
            <a:lvl3pPr marL="914361" indent="-287326">
              <a:lnSpc>
                <a:spcPct val="90000"/>
              </a:lnSpc>
              <a:buSzPct val="80000"/>
              <a:buFont typeface="Arial" pitchFamily="34" charset="0"/>
              <a:buChar char="•"/>
              <a:defRPr sz="2400"/>
            </a:lvl3pPr>
            <a:lvl4pPr marL="1712842" indent="-225415">
              <a:lnSpc>
                <a:spcPct val="90000"/>
              </a:lnSpc>
              <a:buSzPct val="80000"/>
              <a:buFont typeface="Arial" pitchFamily="34" charset="0"/>
              <a:buChar char="•"/>
              <a:defRPr sz="2000"/>
            </a:lvl4pPr>
            <a:lvl5pPr marL="1944606" indent="-23176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81" indent="-45718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80" indent="-45718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21" indent="-342885">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12" indent="-342885">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727" indent="-342885">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99" lvl="0" indent="-341299" algn="l" defTabSz="914325" rtl="0" eaLnBrk="1" latinLnBrk="0" hangingPunct="1">
              <a:lnSpc>
                <a:spcPct val="90000"/>
              </a:lnSpc>
              <a:spcBef>
                <a:spcPct val="20000"/>
              </a:spcBef>
              <a:buSzPct val="80000"/>
              <a:buFont typeface="Arial" pitchFamily="34" charset="0"/>
              <a:buChar char="•"/>
            </a:pPr>
            <a:r>
              <a:rPr lang="en-US" smtClean="0"/>
              <a:t>Click to edit Master text styles</a:t>
            </a:r>
          </a:p>
          <a:p>
            <a:pPr marL="341299" lvl="1" indent="-341299" algn="l" defTabSz="914325" rtl="0" eaLnBrk="1" latinLnBrk="0" hangingPunct="1">
              <a:lnSpc>
                <a:spcPct val="90000"/>
              </a:lnSpc>
              <a:spcBef>
                <a:spcPct val="20000"/>
              </a:spcBef>
              <a:buSzPct val="80000"/>
              <a:buFont typeface="Arial" pitchFamily="34" charset="0"/>
              <a:buChar char="•"/>
            </a:pPr>
            <a:r>
              <a:rPr lang="en-US" smtClean="0"/>
              <a:t>Second level</a:t>
            </a:r>
          </a:p>
          <a:p>
            <a:pPr marL="341299" lvl="2" indent="-341299" algn="l" defTabSz="914325" rtl="0" eaLnBrk="1" latinLnBrk="0" hangingPunct="1">
              <a:lnSpc>
                <a:spcPct val="90000"/>
              </a:lnSpc>
              <a:spcBef>
                <a:spcPct val="20000"/>
              </a:spcBef>
              <a:buSzPct val="80000"/>
              <a:buFont typeface="Arial" pitchFamily="34" charset="0"/>
              <a:buChar char="•"/>
            </a:pPr>
            <a:r>
              <a:rPr lang="en-US" smtClean="0"/>
              <a:t>Third level</a:t>
            </a:r>
          </a:p>
          <a:p>
            <a:pPr marL="341299" lvl="3" indent="-341299" algn="l" defTabSz="914325" rtl="0" eaLnBrk="1" latinLnBrk="0" hangingPunct="1">
              <a:lnSpc>
                <a:spcPct val="90000"/>
              </a:lnSpc>
              <a:spcBef>
                <a:spcPct val="20000"/>
              </a:spcBef>
              <a:buSzPct val="80000"/>
              <a:buFont typeface="Arial" pitchFamily="34" charset="0"/>
              <a:buChar char="•"/>
            </a:pPr>
            <a:r>
              <a:rPr lang="en-US" smtClean="0"/>
              <a:t>Fourth level</a:t>
            </a:r>
          </a:p>
          <a:p>
            <a:pPr marL="341299" lvl="4" indent="-341299" algn="l" defTabSz="91432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966913088"/>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5486400" cy="443199"/>
          </a:xfrm>
        </p:spPr>
        <p:txBody>
          <a:bodyPr anchor="b"/>
          <a:lstStyle>
            <a:lvl1pPr marL="0" indent="0">
              <a:lnSpc>
                <a:spcPct val="90000"/>
              </a:lnSpc>
              <a:spcBef>
                <a:spcPts val="0"/>
              </a:spcBef>
              <a:buNone/>
              <a:defRPr sz="3200" b="0">
                <a:latin typeface="Segoe UI Light" pitchFamily="34" charset="0"/>
              </a:defRPr>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8" y="2266797"/>
            <a:ext cx="5484971" cy="1945148"/>
          </a:xfrm>
        </p:spPr>
        <p:txBody>
          <a:bodyPr/>
          <a:lstStyle>
            <a:lvl1pPr marL="403208" indent="-403208">
              <a:buSzPct val="80000"/>
              <a:buFont typeface="Arial" pitchFamily="34" charset="0"/>
              <a:buChar char="•"/>
              <a:defRPr sz="2800"/>
            </a:lvl1pPr>
            <a:lvl2pPr marL="744507" indent="-322249">
              <a:buSzPct val="80000"/>
              <a:buFont typeface="Arial" pitchFamily="34" charset="0"/>
              <a:buChar char="•"/>
              <a:defRPr sz="2800"/>
            </a:lvl2pPr>
            <a:lvl3pPr marL="1027070" indent="-282564" defTabSz="1030245">
              <a:buSzPct val="80000"/>
              <a:buFont typeface="Arial" pitchFamily="34" charset="0"/>
              <a:buChar char="•"/>
              <a:defRPr sz="2400"/>
            </a:lvl3pPr>
            <a:lvl4pPr marL="1317571" indent="-287326">
              <a:buSzPct val="80000"/>
              <a:buFont typeface="Arial" pitchFamily="34" charset="0"/>
              <a:buChar char="•"/>
              <a:defRPr sz="2000"/>
            </a:lvl4pPr>
            <a:lvl5pPr marL="1541398" indent="-22382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1"/>
            <a:ext cx="5486400" cy="443199"/>
          </a:xfrm>
        </p:spPr>
        <p:txBody>
          <a:bodyPr anchor="b"/>
          <a:lstStyle>
            <a:lvl1pPr marL="0" indent="0">
              <a:lnSpc>
                <a:spcPct val="90000"/>
              </a:lnSpc>
              <a:spcBef>
                <a:spcPts val="0"/>
              </a:spcBef>
              <a:buNone/>
              <a:defRPr sz="3200" b="0">
                <a:latin typeface="Segoe UI Light" pitchFamily="34" charset="0"/>
              </a:defRPr>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7"/>
            <a:ext cx="5486400" cy="1945148"/>
          </a:xfrm>
        </p:spPr>
        <p:txBody>
          <a:bodyPr/>
          <a:lstStyle>
            <a:lvl1pPr marL="296308" indent="-296308">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81" indent="-45718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43" indent="-342885">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30" indent="-342885">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92" indent="-342885">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30" indent="-342885">
              <a:defRPr sz="1600"/>
            </a:lvl6pPr>
            <a:lvl7pPr marL="1603309" indent="-285738">
              <a:defRPr sz="1600"/>
            </a:lvl7pPr>
            <a:lvl8pPr>
              <a:defRPr sz="1600"/>
            </a:lvl8pPr>
            <a:lvl9pPr>
              <a:defRPr sz="1600"/>
            </a:lvl9pPr>
          </a:lstStyle>
          <a:p>
            <a:pPr marL="403208" lvl="0" indent="-403208" algn="l" defTabSz="914325" rtl="0" eaLnBrk="1" latinLnBrk="0" hangingPunct="1">
              <a:lnSpc>
                <a:spcPct val="90000"/>
              </a:lnSpc>
              <a:spcBef>
                <a:spcPct val="20000"/>
              </a:spcBef>
              <a:buSzPct val="80000"/>
            </a:pPr>
            <a:r>
              <a:rPr lang="en-US" smtClean="0"/>
              <a:t>Click to edit Master text styles</a:t>
            </a:r>
          </a:p>
          <a:p>
            <a:pPr marL="403208" lvl="1" indent="-403208" algn="l" defTabSz="914325" rtl="0" eaLnBrk="1" latinLnBrk="0" hangingPunct="1">
              <a:lnSpc>
                <a:spcPct val="90000"/>
              </a:lnSpc>
              <a:spcBef>
                <a:spcPct val="20000"/>
              </a:spcBef>
              <a:buSzPct val="80000"/>
            </a:pPr>
            <a:r>
              <a:rPr lang="en-US" smtClean="0"/>
              <a:t>Second level</a:t>
            </a:r>
          </a:p>
          <a:p>
            <a:pPr marL="403208" lvl="2" indent="-403208" algn="l" defTabSz="914325" rtl="0" eaLnBrk="1" latinLnBrk="0" hangingPunct="1">
              <a:lnSpc>
                <a:spcPct val="90000"/>
              </a:lnSpc>
              <a:spcBef>
                <a:spcPct val="20000"/>
              </a:spcBef>
              <a:buSzPct val="80000"/>
            </a:pPr>
            <a:r>
              <a:rPr lang="en-US" smtClean="0"/>
              <a:t>Third level</a:t>
            </a:r>
          </a:p>
          <a:p>
            <a:pPr marL="403208" lvl="3" indent="-403208" algn="l" defTabSz="914325" rtl="0" eaLnBrk="1" latinLnBrk="0" hangingPunct="1">
              <a:lnSpc>
                <a:spcPct val="90000"/>
              </a:lnSpc>
              <a:spcBef>
                <a:spcPct val="20000"/>
              </a:spcBef>
              <a:buSzPct val="80000"/>
            </a:pPr>
            <a:r>
              <a:rPr lang="en-US" smtClean="0"/>
              <a:t>Fourth level</a:t>
            </a:r>
          </a:p>
          <a:p>
            <a:pPr marL="403208" lvl="4" indent="-403208" algn="l" defTabSz="914325"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1881920762"/>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0213" y="6344945"/>
            <a:ext cx="1371600" cy="436856"/>
          </a:xfrm>
          <a:prstGeom prst="rect">
            <a:avLst/>
          </a:prstGeom>
        </p:spPr>
      </p:pic>
    </p:spTree>
    <p:extLst>
      <p:ext uri="{BB962C8B-B14F-4D97-AF65-F5344CB8AC3E}">
        <p14:creationId xmlns:p14="http://schemas.microsoft.com/office/powerpoint/2010/main" val="2808585778"/>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63503184"/>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41.xml"/><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3" Type="http://schemas.openxmlformats.org/officeDocument/2006/relationships/slideLayout" Target="../slideLayouts/slideLayout136.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0" Type="http://schemas.openxmlformats.org/officeDocument/2006/relationships/theme" Target="../theme/theme10.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10" Type="http://schemas.openxmlformats.org/officeDocument/2006/relationships/slideLayout" Target="../slideLayouts/slideLayout143.xml"/><Relationship Id="rId19" Type="http://schemas.openxmlformats.org/officeDocument/2006/relationships/slideLayout" Target="../slideLayouts/slideLayout152.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26" Type="http://schemas.openxmlformats.org/officeDocument/2006/relationships/slideLayout" Target="../slideLayouts/slideLayout178.xml"/><Relationship Id="rId3" Type="http://schemas.openxmlformats.org/officeDocument/2006/relationships/slideLayout" Target="../slideLayouts/slideLayout155.xml"/><Relationship Id="rId21" Type="http://schemas.openxmlformats.org/officeDocument/2006/relationships/slideLayout" Target="../slideLayouts/slideLayout173.xml"/><Relationship Id="rId34" Type="http://schemas.openxmlformats.org/officeDocument/2006/relationships/slideLayout" Target="../slideLayouts/slideLayout186.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5" Type="http://schemas.openxmlformats.org/officeDocument/2006/relationships/slideLayout" Target="../slideLayouts/slideLayout177.xml"/><Relationship Id="rId33" Type="http://schemas.openxmlformats.org/officeDocument/2006/relationships/slideLayout" Target="../slideLayouts/slideLayout185.xml"/><Relationship Id="rId38" Type="http://schemas.openxmlformats.org/officeDocument/2006/relationships/theme" Target="../theme/theme11.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0" Type="http://schemas.openxmlformats.org/officeDocument/2006/relationships/slideLayout" Target="../slideLayouts/slideLayout172.xml"/><Relationship Id="rId29" Type="http://schemas.openxmlformats.org/officeDocument/2006/relationships/slideLayout" Target="../slideLayouts/slideLayout181.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24" Type="http://schemas.openxmlformats.org/officeDocument/2006/relationships/slideLayout" Target="../slideLayouts/slideLayout176.xml"/><Relationship Id="rId32" Type="http://schemas.openxmlformats.org/officeDocument/2006/relationships/slideLayout" Target="../slideLayouts/slideLayout184.xml"/><Relationship Id="rId37" Type="http://schemas.openxmlformats.org/officeDocument/2006/relationships/slideLayout" Target="../slideLayouts/slideLayout189.xml"/><Relationship Id="rId5" Type="http://schemas.openxmlformats.org/officeDocument/2006/relationships/slideLayout" Target="../slideLayouts/slideLayout157.xml"/><Relationship Id="rId15" Type="http://schemas.openxmlformats.org/officeDocument/2006/relationships/slideLayout" Target="../slideLayouts/slideLayout167.xml"/><Relationship Id="rId23" Type="http://schemas.openxmlformats.org/officeDocument/2006/relationships/slideLayout" Target="../slideLayouts/slideLayout175.xml"/><Relationship Id="rId28" Type="http://schemas.openxmlformats.org/officeDocument/2006/relationships/slideLayout" Target="../slideLayouts/slideLayout180.xml"/><Relationship Id="rId36" Type="http://schemas.openxmlformats.org/officeDocument/2006/relationships/slideLayout" Target="../slideLayouts/slideLayout188.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31" Type="http://schemas.openxmlformats.org/officeDocument/2006/relationships/slideLayout" Target="../slideLayouts/slideLayout183.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 Id="rId22" Type="http://schemas.openxmlformats.org/officeDocument/2006/relationships/slideLayout" Target="../slideLayouts/slideLayout174.xml"/><Relationship Id="rId27" Type="http://schemas.openxmlformats.org/officeDocument/2006/relationships/slideLayout" Target="../slideLayouts/slideLayout179.xml"/><Relationship Id="rId30" Type="http://schemas.openxmlformats.org/officeDocument/2006/relationships/slideLayout" Target="../slideLayouts/slideLayout182.xml"/><Relationship Id="rId35" Type="http://schemas.openxmlformats.org/officeDocument/2006/relationships/slideLayout" Target="../slideLayouts/slideLayout187.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3.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3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theme" Target="../theme/theme6.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theme" Target="../theme/theme7.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theme" Target="../theme/theme8.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theme" Target="../theme/theme9.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10" Type="http://schemas.openxmlformats.org/officeDocument/2006/relationships/slideLayout" Target="../slideLayouts/slideLayout124.xml"/><Relationship Id="rId19" Type="http://schemas.openxmlformats.org/officeDocument/2006/relationships/slideLayout" Target="../slideLayouts/slideLayout133.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6093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694" r:id="rId1"/>
    <p:sldLayoutId id="2147483695" r:id="rId2"/>
    <p:sldLayoutId id="2147483723" r:id="rId3"/>
    <p:sldLayoutId id="2147483724" r:id="rId4"/>
    <p:sldLayoutId id="2147483725" r:id="rId5"/>
    <p:sldLayoutId id="2147483726" r:id="rId6"/>
    <p:sldLayoutId id="2147483727" r:id="rId7"/>
    <p:sldLayoutId id="2147483696" r:id="rId8"/>
    <p:sldLayoutId id="2147483697" r:id="rId9"/>
    <p:sldLayoutId id="2147483698" r:id="rId10"/>
    <p:sldLayoutId id="2147483699" r:id="rId11"/>
    <p:sldLayoutId id="2147483700" r:id="rId12"/>
    <p:sldLayoutId id="2147483701" r:id="rId13"/>
    <p:sldLayoutId id="2147483702" r:id="rId14"/>
    <p:sldLayoutId id="2147483722" r:id="rId15"/>
    <p:sldLayoutId id="2147483703" r:id="rId16"/>
    <p:sldLayoutId id="2147483704" r:id="rId17"/>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19"/>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19"/>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19"/>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19"/>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19"/>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56071939"/>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Lst>
  <p:transition>
    <p:fade/>
  </p:transition>
  <p:timing>
    <p:tnLst>
      <p:par>
        <p:cTn id="1" dur="indefinite" restart="never" nodeType="tmRoot"/>
      </p:par>
    </p:tnLst>
  </p:timing>
  <p:txStyles>
    <p:titleStyle>
      <a:lvl1pPr algn="l" defTabSz="913641"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59995" indent="-459995" algn="l" defTabSz="913641"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4981" indent="-394984" algn="l" defTabSz="913641"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7900" indent="-402919" algn="l" defTabSz="913641"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3687" indent="-345797" algn="l" defTabSz="913641"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39990" indent="-336284" algn="l" defTabSz="913641"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2523"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6"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50"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8"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641" rtl="0" eaLnBrk="1" latinLnBrk="0" hangingPunct="1">
        <a:defRPr sz="1900" kern="1200">
          <a:solidFill>
            <a:schemeClr val="tx1"/>
          </a:solidFill>
          <a:latin typeface="+mn-lt"/>
          <a:ea typeface="+mn-ea"/>
          <a:cs typeface="+mn-cs"/>
        </a:defRPr>
      </a:lvl1pPr>
      <a:lvl2pPr marL="456805" algn="l" defTabSz="913641" rtl="0" eaLnBrk="1" latinLnBrk="0" hangingPunct="1">
        <a:defRPr sz="1900" kern="1200">
          <a:solidFill>
            <a:schemeClr val="tx1"/>
          </a:solidFill>
          <a:latin typeface="+mn-lt"/>
          <a:ea typeface="+mn-ea"/>
          <a:cs typeface="+mn-cs"/>
        </a:defRPr>
      </a:lvl2pPr>
      <a:lvl3pPr marL="913641" algn="l" defTabSz="913641" rtl="0" eaLnBrk="1" latinLnBrk="0" hangingPunct="1">
        <a:defRPr sz="1900" kern="1200">
          <a:solidFill>
            <a:schemeClr val="tx1"/>
          </a:solidFill>
          <a:latin typeface="+mn-lt"/>
          <a:ea typeface="+mn-ea"/>
          <a:cs typeface="+mn-cs"/>
        </a:defRPr>
      </a:lvl3pPr>
      <a:lvl4pPr marL="1370456" algn="l" defTabSz="913641" rtl="0" eaLnBrk="1" latinLnBrk="0" hangingPunct="1">
        <a:defRPr sz="1900" kern="1200">
          <a:solidFill>
            <a:schemeClr val="tx1"/>
          </a:solidFill>
          <a:latin typeface="+mn-lt"/>
          <a:ea typeface="+mn-ea"/>
          <a:cs typeface="+mn-cs"/>
        </a:defRPr>
      </a:lvl4pPr>
      <a:lvl5pPr marL="1827283" algn="l" defTabSz="913641" rtl="0" eaLnBrk="1" latinLnBrk="0" hangingPunct="1">
        <a:defRPr sz="1900" kern="1200">
          <a:solidFill>
            <a:schemeClr val="tx1"/>
          </a:solidFill>
          <a:latin typeface="+mn-lt"/>
          <a:ea typeface="+mn-ea"/>
          <a:cs typeface="+mn-cs"/>
        </a:defRPr>
      </a:lvl5pPr>
      <a:lvl6pPr marL="2284088" algn="l" defTabSz="913641" rtl="0" eaLnBrk="1" latinLnBrk="0" hangingPunct="1">
        <a:defRPr sz="1900" kern="1200">
          <a:solidFill>
            <a:schemeClr val="tx1"/>
          </a:solidFill>
          <a:latin typeface="+mn-lt"/>
          <a:ea typeface="+mn-ea"/>
          <a:cs typeface="+mn-cs"/>
        </a:defRPr>
      </a:lvl6pPr>
      <a:lvl7pPr marL="2740918" algn="l" defTabSz="913641" rtl="0" eaLnBrk="1" latinLnBrk="0" hangingPunct="1">
        <a:defRPr sz="1900" kern="1200">
          <a:solidFill>
            <a:schemeClr val="tx1"/>
          </a:solidFill>
          <a:latin typeface="+mn-lt"/>
          <a:ea typeface="+mn-ea"/>
          <a:cs typeface="+mn-cs"/>
        </a:defRPr>
      </a:lvl7pPr>
      <a:lvl8pPr marL="3197739" algn="l" defTabSz="913641" rtl="0" eaLnBrk="1" latinLnBrk="0" hangingPunct="1">
        <a:defRPr sz="1900" kern="1200">
          <a:solidFill>
            <a:schemeClr val="tx1"/>
          </a:solidFill>
          <a:latin typeface="+mn-lt"/>
          <a:ea typeface="+mn-ea"/>
          <a:cs typeface="+mn-cs"/>
        </a:defRPr>
      </a:lvl8pPr>
      <a:lvl9pPr marL="3654563" algn="l" defTabSz="913641" rtl="0" eaLnBrk="1" latinLnBrk="0" hangingPunct="1">
        <a:defRPr sz="19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9"/>
            <a:ext cx="11650485" cy="2052030"/>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65553848"/>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 id="2147483882" r:id="rId12"/>
    <p:sldLayoutId id="2147483883" r:id="rId13"/>
    <p:sldLayoutId id="2147483884" r:id="rId14"/>
    <p:sldLayoutId id="2147483885" r:id="rId15"/>
    <p:sldLayoutId id="2147483886" r:id="rId16"/>
    <p:sldLayoutId id="2147483887" r:id="rId17"/>
    <p:sldLayoutId id="2147483888" r:id="rId18"/>
    <p:sldLayoutId id="2147483889" r:id="rId19"/>
    <p:sldLayoutId id="2147483890" r:id="rId20"/>
    <p:sldLayoutId id="2147483891" r:id="rId21"/>
    <p:sldLayoutId id="2147483892" r:id="rId22"/>
    <p:sldLayoutId id="2147483893" r:id="rId23"/>
    <p:sldLayoutId id="2147483894" r:id="rId24"/>
    <p:sldLayoutId id="2147483895" r:id="rId25"/>
    <p:sldLayoutId id="2147483896" r:id="rId26"/>
    <p:sldLayoutId id="2147483897" r:id="rId27"/>
    <p:sldLayoutId id="2147483898" r:id="rId28"/>
    <p:sldLayoutId id="2147483899" r:id="rId29"/>
    <p:sldLayoutId id="2147483900" r:id="rId30"/>
    <p:sldLayoutId id="2147483901" r:id="rId31"/>
    <p:sldLayoutId id="2147483902" r:id="rId32"/>
    <p:sldLayoutId id="2147483903" r:id="rId33"/>
    <p:sldLayoutId id="2147483904" r:id="rId34"/>
    <p:sldLayoutId id="2147483905" r:id="rId35"/>
    <p:sldLayoutId id="2147483907" r:id="rId36"/>
    <p:sldLayoutId id="2147483908" r:id="rId37"/>
  </p:sldLayoutIdLst>
  <p:transition>
    <p:fade/>
  </p:transition>
  <p:timing>
    <p:tnLst>
      <p:par>
        <p:cTn id="1" dur="indefinite" restart="never" nodeType="tmRoot"/>
      </p:par>
    </p:tnLst>
  </p:timing>
  <p:txStyles>
    <p:titleStyle>
      <a:lvl1pPr algn="l" defTabSz="914064"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3" marR="0" indent="-336033" algn="l" defTabSz="914064"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501" marR="0" indent="-236468" algn="l" defTabSz="91406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8"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9"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22"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673"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07"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38"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71"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4" rtl="0" eaLnBrk="1" latinLnBrk="0" hangingPunct="1">
        <a:defRPr sz="1764" kern="1200">
          <a:solidFill>
            <a:schemeClr val="tx1"/>
          </a:solidFill>
          <a:latin typeface="+mn-lt"/>
          <a:ea typeface="+mn-ea"/>
          <a:cs typeface="+mn-cs"/>
        </a:defRPr>
      </a:lvl1pPr>
      <a:lvl2pPr marL="457031" algn="l" defTabSz="914064" rtl="0" eaLnBrk="1" latinLnBrk="0" hangingPunct="1">
        <a:defRPr sz="1764" kern="1200">
          <a:solidFill>
            <a:schemeClr val="tx1"/>
          </a:solidFill>
          <a:latin typeface="+mn-lt"/>
          <a:ea typeface="+mn-ea"/>
          <a:cs typeface="+mn-cs"/>
        </a:defRPr>
      </a:lvl2pPr>
      <a:lvl3pPr marL="914064" algn="l" defTabSz="914064" rtl="0" eaLnBrk="1" latinLnBrk="0" hangingPunct="1">
        <a:defRPr sz="1764" kern="1200">
          <a:solidFill>
            <a:schemeClr val="tx1"/>
          </a:solidFill>
          <a:latin typeface="+mn-lt"/>
          <a:ea typeface="+mn-ea"/>
          <a:cs typeface="+mn-cs"/>
        </a:defRPr>
      </a:lvl3pPr>
      <a:lvl4pPr marL="1371095" algn="l" defTabSz="914064" rtl="0" eaLnBrk="1" latinLnBrk="0" hangingPunct="1">
        <a:defRPr sz="1764" kern="1200">
          <a:solidFill>
            <a:schemeClr val="tx1"/>
          </a:solidFill>
          <a:latin typeface="+mn-lt"/>
          <a:ea typeface="+mn-ea"/>
          <a:cs typeface="+mn-cs"/>
        </a:defRPr>
      </a:lvl4pPr>
      <a:lvl5pPr marL="1828127" algn="l" defTabSz="914064" rtl="0" eaLnBrk="1" latinLnBrk="0" hangingPunct="1">
        <a:defRPr sz="1764" kern="1200">
          <a:solidFill>
            <a:schemeClr val="tx1"/>
          </a:solidFill>
          <a:latin typeface="+mn-lt"/>
          <a:ea typeface="+mn-ea"/>
          <a:cs typeface="+mn-cs"/>
        </a:defRPr>
      </a:lvl5pPr>
      <a:lvl6pPr marL="2285160" algn="l" defTabSz="914064" rtl="0" eaLnBrk="1" latinLnBrk="0" hangingPunct="1">
        <a:defRPr sz="1764" kern="1200">
          <a:solidFill>
            <a:schemeClr val="tx1"/>
          </a:solidFill>
          <a:latin typeface="+mn-lt"/>
          <a:ea typeface="+mn-ea"/>
          <a:cs typeface="+mn-cs"/>
        </a:defRPr>
      </a:lvl6pPr>
      <a:lvl7pPr marL="2742190" algn="l" defTabSz="914064" rtl="0" eaLnBrk="1" latinLnBrk="0" hangingPunct="1">
        <a:defRPr sz="1764" kern="1200">
          <a:solidFill>
            <a:schemeClr val="tx1"/>
          </a:solidFill>
          <a:latin typeface="+mn-lt"/>
          <a:ea typeface="+mn-ea"/>
          <a:cs typeface="+mn-cs"/>
        </a:defRPr>
      </a:lvl7pPr>
      <a:lvl8pPr marL="3199223" algn="l" defTabSz="914064" rtl="0" eaLnBrk="1" latinLnBrk="0" hangingPunct="1">
        <a:defRPr sz="1764" kern="1200">
          <a:solidFill>
            <a:schemeClr val="tx1"/>
          </a:solidFill>
          <a:latin typeface="+mn-lt"/>
          <a:ea typeface="+mn-ea"/>
          <a:cs typeface="+mn-cs"/>
        </a:defRPr>
      </a:lvl8pPr>
      <a:lvl9pPr marL="3656254" algn="l" defTabSz="914064" rtl="0" eaLnBrk="1" latinLnBrk="0" hangingPunct="1">
        <a:defRPr sz="176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1"/>
            <a:ext cx="11149013"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4" y="1905000"/>
            <a:ext cx="11149011"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21"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a:ln w="3175">
            <a:noFill/>
          </a:ln>
          <a:solidFill>
            <a:schemeClr val="tx1">
              <a:alpha val="99000"/>
            </a:schemeClr>
          </a:soli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solidFill>
            <a:schemeClr val="tx1">
              <a:alpha val="99000"/>
            </a:schemeClr>
          </a:soli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solidFill>
            <a:schemeClr val="tx1">
              <a:alpha val="99000"/>
            </a:schemeClr>
          </a:soli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906" r:id="rId19"/>
  </p:sldLayoutIdLst>
  <p:transition>
    <p:fade/>
  </p:transition>
  <p:timing>
    <p:tnLst>
      <p:par>
        <p:cTn id="1" dur="indefinite" restart="never" nodeType="tmRoot"/>
      </p:par>
    </p:tnLst>
  </p:timing>
  <p:txStyles>
    <p:titleStyle>
      <a:lvl1pPr algn="l" defTabSz="913641"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59995" indent="-459995" algn="l" defTabSz="913641"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4981" indent="-394984" algn="l" defTabSz="913641"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7900" indent="-402919" algn="l" defTabSz="913641"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3687" indent="-345797" algn="l" defTabSz="913641"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39990" indent="-336284" algn="l" defTabSz="913641"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2523"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6"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50"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8"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641" rtl="0" eaLnBrk="1" latinLnBrk="0" hangingPunct="1">
        <a:defRPr sz="1900" kern="1200">
          <a:solidFill>
            <a:schemeClr val="tx1"/>
          </a:solidFill>
          <a:latin typeface="+mn-lt"/>
          <a:ea typeface="+mn-ea"/>
          <a:cs typeface="+mn-cs"/>
        </a:defRPr>
      </a:lvl1pPr>
      <a:lvl2pPr marL="456805" algn="l" defTabSz="913641" rtl="0" eaLnBrk="1" latinLnBrk="0" hangingPunct="1">
        <a:defRPr sz="1900" kern="1200">
          <a:solidFill>
            <a:schemeClr val="tx1"/>
          </a:solidFill>
          <a:latin typeface="+mn-lt"/>
          <a:ea typeface="+mn-ea"/>
          <a:cs typeface="+mn-cs"/>
        </a:defRPr>
      </a:lvl2pPr>
      <a:lvl3pPr marL="913641" algn="l" defTabSz="913641" rtl="0" eaLnBrk="1" latinLnBrk="0" hangingPunct="1">
        <a:defRPr sz="1900" kern="1200">
          <a:solidFill>
            <a:schemeClr val="tx1"/>
          </a:solidFill>
          <a:latin typeface="+mn-lt"/>
          <a:ea typeface="+mn-ea"/>
          <a:cs typeface="+mn-cs"/>
        </a:defRPr>
      </a:lvl3pPr>
      <a:lvl4pPr marL="1370456" algn="l" defTabSz="913641" rtl="0" eaLnBrk="1" latinLnBrk="0" hangingPunct="1">
        <a:defRPr sz="1900" kern="1200">
          <a:solidFill>
            <a:schemeClr val="tx1"/>
          </a:solidFill>
          <a:latin typeface="+mn-lt"/>
          <a:ea typeface="+mn-ea"/>
          <a:cs typeface="+mn-cs"/>
        </a:defRPr>
      </a:lvl4pPr>
      <a:lvl5pPr marL="1827283" algn="l" defTabSz="913641" rtl="0" eaLnBrk="1" latinLnBrk="0" hangingPunct="1">
        <a:defRPr sz="1900" kern="1200">
          <a:solidFill>
            <a:schemeClr val="tx1"/>
          </a:solidFill>
          <a:latin typeface="+mn-lt"/>
          <a:ea typeface="+mn-ea"/>
          <a:cs typeface="+mn-cs"/>
        </a:defRPr>
      </a:lvl5pPr>
      <a:lvl6pPr marL="2284088" algn="l" defTabSz="913641" rtl="0" eaLnBrk="1" latinLnBrk="0" hangingPunct="1">
        <a:defRPr sz="1900" kern="1200">
          <a:solidFill>
            <a:schemeClr val="tx1"/>
          </a:solidFill>
          <a:latin typeface="+mn-lt"/>
          <a:ea typeface="+mn-ea"/>
          <a:cs typeface="+mn-cs"/>
        </a:defRPr>
      </a:lvl6pPr>
      <a:lvl7pPr marL="2740918" algn="l" defTabSz="913641" rtl="0" eaLnBrk="1" latinLnBrk="0" hangingPunct="1">
        <a:defRPr sz="1900" kern="1200">
          <a:solidFill>
            <a:schemeClr val="tx1"/>
          </a:solidFill>
          <a:latin typeface="+mn-lt"/>
          <a:ea typeface="+mn-ea"/>
          <a:cs typeface="+mn-cs"/>
        </a:defRPr>
      </a:lvl7pPr>
      <a:lvl8pPr marL="3197739" algn="l" defTabSz="913641" rtl="0" eaLnBrk="1" latinLnBrk="0" hangingPunct="1">
        <a:defRPr sz="1900" kern="1200">
          <a:solidFill>
            <a:schemeClr val="tx1"/>
          </a:solidFill>
          <a:latin typeface="+mn-lt"/>
          <a:ea typeface="+mn-ea"/>
          <a:cs typeface="+mn-cs"/>
        </a:defRPr>
      </a:lvl8pPr>
      <a:lvl9pPr marL="3654563" algn="l" defTabSz="913641"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0" tIns="45681" rIns="91360" bIns="45681" numCol="1" rtlCol="0" anchor="ctr" anchorCtr="0" compatLnSpc="1">
            <a:prstTxWarp prst="textNoShape">
              <a:avLst/>
            </a:prstTxWarp>
          </a:bodyPr>
          <a:lstStyle/>
          <a:p>
            <a:pPr algn="ctr" defTabSz="913377"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0" tIns="45681" rIns="91360" bIns="45681" numCol="1" rtlCol="0" anchor="ctr" anchorCtr="0" compatLnSpc="1">
            <a:prstTxWarp prst="textNoShape">
              <a:avLst/>
            </a:prstTxWarp>
          </a:bodyPr>
          <a:lstStyle/>
          <a:p>
            <a:pPr algn="ctr" defTabSz="913377"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35" y="228604"/>
            <a:ext cx="11149015"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905001"/>
            <a:ext cx="11149012" cy="1635832"/>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49" r:id="rId1"/>
  </p:sldLayoutIdLst>
  <p:transition>
    <p:fade/>
  </p:transition>
  <p:timing>
    <p:tnLst>
      <p:par>
        <p:cTn id="1" dur="indefinite" restart="never" nodeType="tmRoot"/>
      </p:par>
    </p:tnLst>
  </p:timing>
  <p:txStyles>
    <p:titleStyle>
      <a:lvl1pPr algn="l" defTabSz="913641"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3641"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650" indent="-7937" algn="l" defTabSz="913641"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363" indent="-7937" algn="l" defTabSz="913641"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3147" indent="7937" algn="l" defTabSz="913641"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4909" indent="0" algn="l" defTabSz="913641"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2523"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6"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50"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8"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641" rtl="0" eaLnBrk="1" latinLnBrk="0" hangingPunct="1">
        <a:defRPr sz="1900" kern="1200">
          <a:solidFill>
            <a:schemeClr val="tx1"/>
          </a:solidFill>
          <a:latin typeface="+mn-lt"/>
          <a:ea typeface="+mn-ea"/>
          <a:cs typeface="+mn-cs"/>
        </a:defRPr>
      </a:lvl1pPr>
      <a:lvl2pPr marL="456805" algn="l" defTabSz="913641" rtl="0" eaLnBrk="1" latinLnBrk="0" hangingPunct="1">
        <a:defRPr sz="1900" kern="1200">
          <a:solidFill>
            <a:schemeClr val="tx1"/>
          </a:solidFill>
          <a:latin typeface="+mn-lt"/>
          <a:ea typeface="+mn-ea"/>
          <a:cs typeface="+mn-cs"/>
        </a:defRPr>
      </a:lvl2pPr>
      <a:lvl3pPr marL="913641" algn="l" defTabSz="913641" rtl="0" eaLnBrk="1" latinLnBrk="0" hangingPunct="1">
        <a:defRPr sz="1900" kern="1200">
          <a:solidFill>
            <a:schemeClr val="tx1"/>
          </a:solidFill>
          <a:latin typeface="+mn-lt"/>
          <a:ea typeface="+mn-ea"/>
          <a:cs typeface="+mn-cs"/>
        </a:defRPr>
      </a:lvl3pPr>
      <a:lvl4pPr marL="1370456" algn="l" defTabSz="913641" rtl="0" eaLnBrk="1" latinLnBrk="0" hangingPunct="1">
        <a:defRPr sz="1900" kern="1200">
          <a:solidFill>
            <a:schemeClr val="tx1"/>
          </a:solidFill>
          <a:latin typeface="+mn-lt"/>
          <a:ea typeface="+mn-ea"/>
          <a:cs typeface="+mn-cs"/>
        </a:defRPr>
      </a:lvl4pPr>
      <a:lvl5pPr marL="1827283" algn="l" defTabSz="913641" rtl="0" eaLnBrk="1" latinLnBrk="0" hangingPunct="1">
        <a:defRPr sz="1900" kern="1200">
          <a:solidFill>
            <a:schemeClr val="tx1"/>
          </a:solidFill>
          <a:latin typeface="+mn-lt"/>
          <a:ea typeface="+mn-ea"/>
          <a:cs typeface="+mn-cs"/>
        </a:defRPr>
      </a:lvl5pPr>
      <a:lvl6pPr marL="2284088" algn="l" defTabSz="913641" rtl="0" eaLnBrk="1" latinLnBrk="0" hangingPunct="1">
        <a:defRPr sz="1900" kern="1200">
          <a:solidFill>
            <a:schemeClr val="tx1"/>
          </a:solidFill>
          <a:latin typeface="+mn-lt"/>
          <a:ea typeface="+mn-ea"/>
          <a:cs typeface="+mn-cs"/>
        </a:defRPr>
      </a:lvl6pPr>
      <a:lvl7pPr marL="2740918" algn="l" defTabSz="913641" rtl="0" eaLnBrk="1" latinLnBrk="0" hangingPunct="1">
        <a:defRPr sz="1900" kern="1200">
          <a:solidFill>
            <a:schemeClr val="tx1"/>
          </a:solidFill>
          <a:latin typeface="+mn-lt"/>
          <a:ea typeface="+mn-ea"/>
          <a:cs typeface="+mn-cs"/>
        </a:defRPr>
      </a:lvl7pPr>
      <a:lvl8pPr marL="3197739" algn="l" defTabSz="913641" rtl="0" eaLnBrk="1" latinLnBrk="0" hangingPunct="1">
        <a:defRPr sz="1900" kern="1200">
          <a:solidFill>
            <a:schemeClr val="tx1"/>
          </a:solidFill>
          <a:latin typeface="+mn-lt"/>
          <a:ea typeface="+mn-ea"/>
          <a:cs typeface="+mn-cs"/>
        </a:defRPr>
      </a:lvl8pPr>
      <a:lvl9pPr marL="3654563" algn="l" defTabSz="913641"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26"/>
            <a:ext cx="11149012" cy="1908215"/>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8832469"/>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Lst>
  <p:transition>
    <p:fade/>
  </p:transition>
  <p:txStyles>
    <p:titleStyle>
      <a:lvl1pPr algn="l" defTabSz="913641" rtl="0" eaLnBrk="1" latinLnBrk="0" hangingPunct="1">
        <a:lnSpc>
          <a:spcPct val="90000"/>
        </a:lnSpc>
        <a:spcBef>
          <a:spcPct val="0"/>
        </a:spcBef>
        <a:buNone/>
        <a:defRPr lang="en-US" sz="55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59995" indent="-459995" algn="l" defTabSz="913641" rtl="0" eaLnBrk="1" latinLnBrk="0" hangingPunct="1">
        <a:lnSpc>
          <a:spcPct val="90000"/>
        </a:lnSpc>
        <a:spcBef>
          <a:spcPct val="20000"/>
        </a:spcBef>
        <a:buClr>
          <a:schemeClr val="tx2"/>
        </a:buClr>
        <a:buSzPct val="90000"/>
        <a:buFont typeface="Wingdings" pitchFamily="2" charset="2"/>
        <a:buChar char="§"/>
        <a:defRPr sz="4000" kern="1200">
          <a:gradFill>
            <a:gsLst>
              <a:gs pos="0">
                <a:schemeClr val="tx1"/>
              </a:gs>
              <a:gs pos="86000">
                <a:schemeClr val="tx1"/>
              </a:gs>
            </a:gsLst>
            <a:lin ang="5400000" scaled="0"/>
          </a:gradFill>
          <a:latin typeface="+mj-lt"/>
          <a:ea typeface="+mn-ea"/>
          <a:cs typeface="+mn-cs"/>
        </a:defRPr>
      </a:lvl1pPr>
      <a:lvl2pPr marL="747109" indent="-287110" algn="l" defTabSz="913641" rtl="0" eaLnBrk="1" latinLnBrk="0" hangingPunct="1">
        <a:lnSpc>
          <a:spcPct val="90000"/>
        </a:lnSpc>
        <a:spcBef>
          <a:spcPct val="20000"/>
        </a:spcBef>
        <a:buClr>
          <a:schemeClr val="tx2"/>
        </a:buClr>
        <a:buSzPct val="90000"/>
        <a:buFont typeface="Wingdings" pitchFamily="2" charset="2"/>
        <a:buChar char="§"/>
        <a:defRPr sz="2000" kern="1200">
          <a:gradFill>
            <a:gsLst>
              <a:gs pos="0">
                <a:schemeClr val="tx2"/>
              </a:gs>
              <a:gs pos="86000">
                <a:schemeClr val="tx2"/>
              </a:gs>
            </a:gsLst>
            <a:lin ang="5400000" scaled="0"/>
          </a:gradFill>
          <a:latin typeface="+mn-lt"/>
          <a:ea typeface="+mn-ea"/>
          <a:cs typeface="+mn-cs"/>
        </a:defRPr>
      </a:lvl2pPr>
      <a:lvl3pPr marL="1032643" indent="-285522" algn="l" defTabSz="913641" rtl="0" eaLnBrk="1" latinLnBrk="0" hangingPunct="1">
        <a:lnSpc>
          <a:spcPct val="90000"/>
        </a:lnSpc>
        <a:spcBef>
          <a:spcPct val="20000"/>
        </a:spcBef>
        <a:buClr>
          <a:schemeClr val="tx2"/>
        </a:buClr>
        <a:buSzPct val="90000"/>
        <a:buFont typeface="Wingdings" pitchFamily="2" charset="2"/>
        <a:buChar char="§"/>
        <a:tabLst>
          <a:tab pos="972378" algn="l"/>
        </a:tabLst>
        <a:defRPr sz="2000" kern="1200">
          <a:gradFill>
            <a:gsLst>
              <a:gs pos="0">
                <a:schemeClr val="tx2"/>
              </a:gs>
              <a:gs pos="86000">
                <a:schemeClr val="tx2"/>
              </a:gs>
            </a:gsLst>
            <a:lin ang="5400000" scaled="0"/>
          </a:gradFill>
          <a:latin typeface="+mn-lt"/>
          <a:ea typeface="+mn-ea"/>
          <a:cs typeface="+mn-cs"/>
        </a:defRPr>
      </a:lvl3pPr>
      <a:lvl4pPr marL="1257900" indent="-225247" algn="l" defTabSz="913641" rtl="0" eaLnBrk="1" latinLnBrk="0" hangingPunct="1">
        <a:lnSpc>
          <a:spcPct val="90000"/>
        </a:lnSpc>
        <a:spcBef>
          <a:spcPct val="20000"/>
        </a:spcBef>
        <a:buClr>
          <a:schemeClr val="tx2"/>
        </a:buClr>
        <a:buSzPct val="90000"/>
        <a:buFont typeface="Wingdings" pitchFamily="2" charset="2"/>
        <a:buChar char="§"/>
        <a:defRPr sz="1900" kern="1200">
          <a:gradFill>
            <a:gsLst>
              <a:gs pos="0">
                <a:schemeClr val="tx2"/>
              </a:gs>
              <a:gs pos="86000">
                <a:schemeClr val="tx2"/>
              </a:gs>
            </a:gsLst>
            <a:lin ang="5400000" scaled="0"/>
          </a:gradFill>
          <a:latin typeface="+mn-lt"/>
          <a:ea typeface="+mn-ea"/>
          <a:cs typeface="+mn-cs"/>
        </a:defRPr>
      </a:lvl4pPr>
      <a:lvl5pPr marL="1483136" indent="-225247" algn="l" defTabSz="913641" rtl="0" eaLnBrk="1" latinLnBrk="0" hangingPunct="1">
        <a:lnSpc>
          <a:spcPct val="90000"/>
        </a:lnSpc>
        <a:spcBef>
          <a:spcPct val="20000"/>
        </a:spcBef>
        <a:buClr>
          <a:schemeClr val="tx2"/>
        </a:buClr>
        <a:buSzPct val="90000"/>
        <a:buFont typeface="Wingdings" pitchFamily="2" charset="2"/>
        <a:buChar char="§"/>
        <a:defRPr sz="1900" kern="1200">
          <a:gradFill>
            <a:gsLst>
              <a:gs pos="0">
                <a:schemeClr val="tx2"/>
              </a:gs>
              <a:gs pos="86000">
                <a:schemeClr val="tx2"/>
              </a:gs>
            </a:gsLst>
            <a:lin ang="5400000" scaled="0"/>
          </a:gradFill>
          <a:latin typeface="+mn-lt"/>
          <a:ea typeface="+mn-ea"/>
          <a:cs typeface="+mn-cs"/>
        </a:defRPr>
      </a:lvl5pPr>
      <a:lvl6pPr marL="2512523"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6"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50"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8"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641" rtl="0" eaLnBrk="1" latinLnBrk="0" hangingPunct="1">
        <a:defRPr sz="1900" kern="1200">
          <a:solidFill>
            <a:schemeClr val="tx1"/>
          </a:solidFill>
          <a:latin typeface="+mn-lt"/>
          <a:ea typeface="+mn-ea"/>
          <a:cs typeface="+mn-cs"/>
        </a:defRPr>
      </a:lvl1pPr>
      <a:lvl2pPr marL="456805" algn="l" defTabSz="913641" rtl="0" eaLnBrk="1" latinLnBrk="0" hangingPunct="1">
        <a:defRPr sz="1900" kern="1200">
          <a:solidFill>
            <a:schemeClr val="tx1"/>
          </a:solidFill>
          <a:latin typeface="+mn-lt"/>
          <a:ea typeface="+mn-ea"/>
          <a:cs typeface="+mn-cs"/>
        </a:defRPr>
      </a:lvl2pPr>
      <a:lvl3pPr marL="913641" algn="l" defTabSz="913641" rtl="0" eaLnBrk="1" latinLnBrk="0" hangingPunct="1">
        <a:defRPr sz="1900" kern="1200">
          <a:solidFill>
            <a:schemeClr val="tx1"/>
          </a:solidFill>
          <a:latin typeface="+mn-lt"/>
          <a:ea typeface="+mn-ea"/>
          <a:cs typeface="+mn-cs"/>
        </a:defRPr>
      </a:lvl3pPr>
      <a:lvl4pPr marL="1370456" algn="l" defTabSz="913641" rtl="0" eaLnBrk="1" latinLnBrk="0" hangingPunct="1">
        <a:defRPr sz="1900" kern="1200">
          <a:solidFill>
            <a:schemeClr val="tx1"/>
          </a:solidFill>
          <a:latin typeface="+mn-lt"/>
          <a:ea typeface="+mn-ea"/>
          <a:cs typeface="+mn-cs"/>
        </a:defRPr>
      </a:lvl4pPr>
      <a:lvl5pPr marL="1827283" algn="l" defTabSz="913641" rtl="0" eaLnBrk="1" latinLnBrk="0" hangingPunct="1">
        <a:defRPr sz="1900" kern="1200">
          <a:solidFill>
            <a:schemeClr val="tx1"/>
          </a:solidFill>
          <a:latin typeface="+mn-lt"/>
          <a:ea typeface="+mn-ea"/>
          <a:cs typeface="+mn-cs"/>
        </a:defRPr>
      </a:lvl5pPr>
      <a:lvl6pPr marL="2284088" algn="l" defTabSz="913641" rtl="0" eaLnBrk="1" latinLnBrk="0" hangingPunct="1">
        <a:defRPr sz="1900" kern="1200">
          <a:solidFill>
            <a:schemeClr val="tx1"/>
          </a:solidFill>
          <a:latin typeface="+mn-lt"/>
          <a:ea typeface="+mn-ea"/>
          <a:cs typeface="+mn-cs"/>
        </a:defRPr>
      </a:lvl6pPr>
      <a:lvl7pPr marL="2740918" algn="l" defTabSz="913641" rtl="0" eaLnBrk="1" latinLnBrk="0" hangingPunct="1">
        <a:defRPr sz="1900" kern="1200">
          <a:solidFill>
            <a:schemeClr val="tx1"/>
          </a:solidFill>
          <a:latin typeface="+mn-lt"/>
          <a:ea typeface="+mn-ea"/>
          <a:cs typeface="+mn-cs"/>
        </a:defRPr>
      </a:lvl7pPr>
      <a:lvl8pPr marL="3197739" algn="l" defTabSz="913641" rtl="0" eaLnBrk="1" latinLnBrk="0" hangingPunct="1">
        <a:defRPr sz="1900" kern="1200">
          <a:solidFill>
            <a:schemeClr val="tx1"/>
          </a:solidFill>
          <a:latin typeface="+mn-lt"/>
          <a:ea typeface="+mn-ea"/>
          <a:cs typeface="+mn-cs"/>
        </a:defRPr>
      </a:lvl8pPr>
      <a:lvl9pPr marL="3654563" algn="l" defTabSz="913641"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7127551"/>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Lst>
  <p:transition>
    <p:fade/>
  </p:transition>
  <p:timing>
    <p:tnLst>
      <p:par>
        <p:cTn id="1" dur="indefinite" restart="never" nodeType="tmRoot"/>
      </p:par>
    </p:tnLst>
  </p:timing>
  <p:txStyles>
    <p:titleStyle>
      <a:lvl1pPr algn="l" defTabSz="913793"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075" indent="-460075" algn="l" defTabSz="91379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125" indent="-395048" algn="l" defTabSz="91379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108" indent="-402983" algn="l" defTabSz="91379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3954" indent="-345855" algn="l" defTabSz="91379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310" indent="-336340" algn="l" defTabSz="91379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2939" indent="-228451" algn="l" defTabSz="91379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822" indent="-228451" algn="l" defTabSz="91379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720" indent="-228451" algn="l" defTabSz="91379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616" indent="-228451" algn="l" defTabSz="91379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793" rtl="0" eaLnBrk="1" latinLnBrk="0" hangingPunct="1">
        <a:defRPr sz="1900" kern="1200">
          <a:solidFill>
            <a:schemeClr val="tx1"/>
          </a:solidFill>
          <a:latin typeface="+mn-lt"/>
          <a:ea typeface="+mn-ea"/>
          <a:cs typeface="+mn-cs"/>
        </a:defRPr>
      </a:lvl1pPr>
      <a:lvl2pPr marL="456885" algn="l" defTabSz="913793" rtl="0" eaLnBrk="1" latinLnBrk="0" hangingPunct="1">
        <a:defRPr sz="1900" kern="1200">
          <a:solidFill>
            <a:schemeClr val="tx1"/>
          </a:solidFill>
          <a:latin typeface="+mn-lt"/>
          <a:ea typeface="+mn-ea"/>
          <a:cs typeface="+mn-cs"/>
        </a:defRPr>
      </a:lvl2pPr>
      <a:lvl3pPr marL="913793" algn="l" defTabSz="913793" rtl="0" eaLnBrk="1" latinLnBrk="0" hangingPunct="1">
        <a:defRPr sz="1900" kern="1200">
          <a:solidFill>
            <a:schemeClr val="tx1"/>
          </a:solidFill>
          <a:latin typeface="+mn-lt"/>
          <a:ea typeface="+mn-ea"/>
          <a:cs typeface="+mn-cs"/>
        </a:defRPr>
      </a:lvl3pPr>
      <a:lvl4pPr marL="1370685" algn="l" defTabSz="913793" rtl="0" eaLnBrk="1" latinLnBrk="0" hangingPunct="1">
        <a:defRPr sz="1900" kern="1200">
          <a:solidFill>
            <a:schemeClr val="tx1"/>
          </a:solidFill>
          <a:latin typeface="+mn-lt"/>
          <a:ea typeface="+mn-ea"/>
          <a:cs typeface="+mn-cs"/>
        </a:defRPr>
      </a:lvl4pPr>
      <a:lvl5pPr marL="1827587" algn="l" defTabSz="913793" rtl="0" eaLnBrk="1" latinLnBrk="0" hangingPunct="1">
        <a:defRPr sz="1900" kern="1200">
          <a:solidFill>
            <a:schemeClr val="tx1"/>
          </a:solidFill>
          <a:latin typeface="+mn-lt"/>
          <a:ea typeface="+mn-ea"/>
          <a:cs typeface="+mn-cs"/>
        </a:defRPr>
      </a:lvl5pPr>
      <a:lvl6pPr marL="2284469" algn="l" defTabSz="913793" rtl="0" eaLnBrk="1" latinLnBrk="0" hangingPunct="1">
        <a:defRPr sz="1900" kern="1200">
          <a:solidFill>
            <a:schemeClr val="tx1"/>
          </a:solidFill>
          <a:latin typeface="+mn-lt"/>
          <a:ea typeface="+mn-ea"/>
          <a:cs typeface="+mn-cs"/>
        </a:defRPr>
      </a:lvl6pPr>
      <a:lvl7pPr marL="2741374" algn="l" defTabSz="913793" rtl="0" eaLnBrk="1" latinLnBrk="0" hangingPunct="1">
        <a:defRPr sz="1900" kern="1200">
          <a:solidFill>
            <a:schemeClr val="tx1"/>
          </a:solidFill>
          <a:latin typeface="+mn-lt"/>
          <a:ea typeface="+mn-ea"/>
          <a:cs typeface="+mn-cs"/>
        </a:defRPr>
      </a:lvl7pPr>
      <a:lvl8pPr marL="3198272" algn="l" defTabSz="913793" rtl="0" eaLnBrk="1" latinLnBrk="0" hangingPunct="1">
        <a:defRPr sz="1900" kern="1200">
          <a:solidFill>
            <a:schemeClr val="tx1"/>
          </a:solidFill>
          <a:latin typeface="+mn-lt"/>
          <a:ea typeface="+mn-ea"/>
          <a:cs typeface="+mn-cs"/>
        </a:defRPr>
      </a:lvl8pPr>
      <a:lvl9pPr marL="3655172" algn="l" defTabSz="913793" rtl="0" eaLnBrk="1" latinLnBrk="0" hangingPunct="1">
        <a:defRPr sz="1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0050127"/>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 id="2147483801" r:id="rId17"/>
    <p:sldLayoutId id="2147483802" r:id="rId18"/>
    <p:sldLayoutId id="2147483803" r:id="rId19"/>
    <p:sldLayoutId id="2147483804" r:id="rId20"/>
    <p:sldLayoutId id="2147483805" r:id="rId21"/>
    <p:sldLayoutId id="2147483806" r:id="rId22"/>
  </p:sldLayoutIdLst>
  <p:transition>
    <p:fade/>
  </p:transition>
  <p:timing>
    <p:tnLst>
      <p:par>
        <p:cTn id="1" dur="indefinite" restart="never" nodeType="tmRoot"/>
      </p:par>
    </p:tnLst>
  </p:timing>
  <p:txStyles>
    <p:titleStyle>
      <a:lvl1pPr algn="l" defTabSz="91386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115" indent="-460115" algn="l" defTabSz="91386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197" indent="-395080" algn="l" defTabSz="91386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212" indent="-403015" algn="l" defTabSz="91386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087" indent="-345885" algn="l" defTabSz="91386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470" indent="-336368" algn="l" defTabSz="91386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147" indent="-228469" algn="l" defTabSz="91386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069" indent="-228469" algn="l" defTabSz="91386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006" indent="-228469" algn="l" defTabSz="91386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939" indent="-228469" algn="l" defTabSz="91386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869" rtl="0" eaLnBrk="1" latinLnBrk="0" hangingPunct="1">
        <a:defRPr sz="1900" kern="1200">
          <a:solidFill>
            <a:schemeClr val="tx1"/>
          </a:solidFill>
          <a:latin typeface="+mn-lt"/>
          <a:ea typeface="+mn-ea"/>
          <a:cs typeface="+mn-cs"/>
        </a:defRPr>
      </a:lvl1pPr>
      <a:lvl2pPr marL="456925" algn="l" defTabSz="913869" rtl="0" eaLnBrk="1" latinLnBrk="0" hangingPunct="1">
        <a:defRPr sz="1900" kern="1200">
          <a:solidFill>
            <a:schemeClr val="tx1"/>
          </a:solidFill>
          <a:latin typeface="+mn-lt"/>
          <a:ea typeface="+mn-ea"/>
          <a:cs typeface="+mn-cs"/>
        </a:defRPr>
      </a:lvl2pPr>
      <a:lvl3pPr marL="913869" algn="l" defTabSz="913869" rtl="0" eaLnBrk="1" latinLnBrk="0" hangingPunct="1">
        <a:defRPr sz="1900" kern="1200">
          <a:solidFill>
            <a:schemeClr val="tx1"/>
          </a:solidFill>
          <a:latin typeface="+mn-lt"/>
          <a:ea typeface="+mn-ea"/>
          <a:cs typeface="+mn-cs"/>
        </a:defRPr>
      </a:lvl3pPr>
      <a:lvl4pPr marL="1370800" algn="l" defTabSz="913869" rtl="0" eaLnBrk="1" latinLnBrk="0" hangingPunct="1">
        <a:defRPr sz="1900" kern="1200">
          <a:solidFill>
            <a:schemeClr val="tx1"/>
          </a:solidFill>
          <a:latin typeface="+mn-lt"/>
          <a:ea typeface="+mn-ea"/>
          <a:cs typeface="+mn-cs"/>
        </a:defRPr>
      </a:lvl4pPr>
      <a:lvl5pPr marL="1827739" algn="l" defTabSz="913869" rtl="0" eaLnBrk="1" latinLnBrk="0" hangingPunct="1">
        <a:defRPr sz="1900" kern="1200">
          <a:solidFill>
            <a:schemeClr val="tx1"/>
          </a:solidFill>
          <a:latin typeface="+mn-lt"/>
          <a:ea typeface="+mn-ea"/>
          <a:cs typeface="+mn-cs"/>
        </a:defRPr>
      </a:lvl5pPr>
      <a:lvl6pPr marL="2284661" algn="l" defTabSz="913869" rtl="0" eaLnBrk="1" latinLnBrk="0" hangingPunct="1">
        <a:defRPr sz="1900" kern="1200">
          <a:solidFill>
            <a:schemeClr val="tx1"/>
          </a:solidFill>
          <a:latin typeface="+mn-lt"/>
          <a:ea typeface="+mn-ea"/>
          <a:cs typeface="+mn-cs"/>
        </a:defRPr>
      </a:lvl6pPr>
      <a:lvl7pPr marL="2741603" algn="l" defTabSz="913869" rtl="0" eaLnBrk="1" latinLnBrk="0" hangingPunct="1">
        <a:defRPr sz="1900" kern="1200">
          <a:solidFill>
            <a:schemeClr val="tx1"/>
          </a:solidFill>
          <a:latin typeface="+mn-lt"/>
          <a:ea typeface="+mn-ea"/>
          <a:cs typeface="+mn-cs"/>
        </a:defRPr>
      </a:lvl7pPr>
      <a:lvl8pPr marL="3198539" algn="l" defTabSz="913869" rtl="0" eaLnBrk="1" latinLnBrk="0" hangingPunct="1">
        <a:defRPr sz="1900" kern="1200">
          <a:solidFill>
            <a:schemeClr val="tx1"/>
          </a:solidFill>
          <a:latin typeface="+mn-lt"/>
          <a:ea typeface="+mn-ea"/>
          <a:cs typeface="+mn-cs"/>
        </a:defRPr>
      </a:lvl8pPr>
      <a:lvl9pPr marL="3655476" algn="l" defTabSz="913869" rtl="0" eaLnBrk="1" latinLnBrk="0" hangingPunct="1">
        <a:defRPr sz="19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290568"/>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 id="2147483823" r:id="rId16"/>
    <p:sldLayoutId id="2147483824" r:id="rId17"/>
    <p:sldLayoutId id="2147483825" r:id="rId18"/>
    <p:sldLayoutId id="2147483826" r:id="rId19"/>
    <p:sldLayoutId id="2147483827" r:id="rId20"/>
    <p:sldLayoutId id="2147483828" r:id="rId21"/>
    <p:sldLayoutId id="2147483829" r:id="rId22"/>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465263"/>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 id="2147483848" r:id="rId18"/>
    <p:sldLayoutId id="2147483849"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5.xml"/></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181.xml"/><Relationship Id="rId5" Type="http://schemas.openxmlformats.org/officeDocument/2006/relationships/image" Target="../media/image52.emf"/><Relationship Id="rId4" Type="http://schemas.openxmlformats.org/officeDocument/2006/relationships/image" Target="../media/image5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81.xml"/><Relationship Id="rId5" Type="http://schemas.openxmlformats.org/officeDocument/2006/relationships/image" Target="../media/image46.png"/><Relationship Id="rId4" Type="http://schemas.openxmlformats.org/officeDocument/2006/relationships/image" Target="../media/image5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1.xml"/></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181.xml"/><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18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89.xml"/><Relationship Id="rId1" Type="http://schemas.openxmlformats.org/officeDocument/2006/relationships/tags" Target="../tags/tag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0.xml"/></Relationships>
</file>

<file path=ppt/slides/_rels/slide20.xml.rels><?xml version="1.0" encoding="UTF-8" standalone="yes"?>
<Relationships xmlns="http://schemas.openxmlformats.org/package/2006/relationships"><Relationship Id="rId3" Type="http://schemas.openxmlformats.org/officeDocument/2006/relationships/hyperlink" Target="http://www.windowsazure.com/manage/windows/" TargetMode="External"/><Relationship Id="rId2" Type="http://schemas.openxmlformats.org/officeDocument/2006/relationships/image" Target="../media/image62.png"/><Relationship Id="rId1" Type="http://schemas.openxmlformats.org/officeDocument/2006/relationships/slideLayout" Target="../slideLayouts/slideLayout17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7.xml.rels><?xml version="1.0" encoding="UTF-8" standalone="yes"?>
<Relationships xmlns="http://schemas.openxmlformats.org/package/2006/relationships"><Relationship Id="rId3" Type="http://schemas.openxmlformats.org/officeDocument/2006/relationships/hyperlink" Target="http://gallery.technet.microsoft.com/Technical-Deployment-db645804" TargetMode="External"/><Relationship Id="rId2" Type="http://schemas.openxmlformats.org/officeDocument/2006/relationships/notesSlide" Target="../notesSlides/notesSlide14.xml"/><Relationship Id="rId1" Type="http://schemas.openxmlformats.org/officeDocument/2006/relationships/slideLayout" Target="../slideLayouts/slideLayout173.xml"/><Relationship Id="rId6" Type="http://schemas.openxmlformats.org/officeDocument/2006/relationships/hyperlink" Target="http://blogs.msdn.com/b/pstubbs/archive/2012/09/03/building-a-sharepoint-2010-farm-on-windows-azure-with-powershell.aspx" TargetMode="External"/><Relationship Id="rId5" Type="http://schemas.openxmlformats.org/officeDocument/2006/relationships/hyperlink" Target="http://www.windowsazure.com/en-us/manage/windows/other-resources/sharepoint-on-azure/" TargetMode="External"/><Relationship Id="rId4" Type="http://schemas.openxmlformats.org/officeDocument/2006/relationships/hyperlink" Target="http://www.microsoft.com/en-us/download/details.aspx?id=34598"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20.xml"/><Relationship Id="rId5" Type="http://schemas.openxmlformats.org/officeDocument/2006/relationships/image" Target="../media/image48.pn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49.png"/><Relationship Id="rId1" Type="http://schemas.openxmlformats.org/officeDocument/2006/relationships/slideLayout" Target="../slideLayouts/slideLayout18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5.xml"/></Relationships>
</file>

<file path=ppt/slides/_rels/slide7.xml.rels><?xml version="1.0" encoding="UTF-8" standalone="yes"?>
<Relationships xmlns="http://schemas.openxmlformats.org/package/2006/relationships"><Relationship Id="rId2" Type="http://schemas.openxmlformats.org/officeDocument/2006/relationships/hyperlink" Target="http://technet.microsoft.com/library/jj819267.aspx" TargetMode="External"/><Relationship Id="rId1" Type="http://schemas.openxmlformats.org/officeDocument/2006/relationships/slideLayout" Target="../slideLayouts/slideLayout17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en-US" dirty="0" smtClean="0"/>
              <a:t>Name</a:t>
            </a:r>
          </a:p>
          <a:p>
            <a:r>
              <a:rPr lang="en-US" dirty="0" smtClean="0"/>
              <a:t>Title</a:t>
            </a:r>
          </a:p>
          <a:p>
            <a:r>
              <a:rPr lang="en-US" dirty="0" smtClean="0"/>
              <a:t>Microsoft</a:t>
            </a:r>
            <a:endParaRPr lang="en-US" dirty="0"/>
          </a:p>
        </p:txBody>
      </p:sp>
      <p:sp>
        <p:nvSpPr>
          <p:cNvPr id="4" name="Title 3"/>
          <p:cNvSpPr>
            <a:spLocks noGrp="1"/>
          </p:cNvSpPr>
          <p:nvPr>
            <p:ph type="title"/>
          </p:nvPr>
        </p:nvSpPr>
        <p:spPr>
          <a:xfrm>
            <a:off x="269232" y="2075840"/>
            <a:ext cx="11159179" cy="2628198"/>
          </a:xfrm>
        </p:spPr>
        <p:txBody>
          <a:bodyPr/>
          <a:lstStyle/>
          <a:p>
            <a:r>
              <a:rPr lang="en-US" dirty="0" smtClean="0"/>
              <a:t>Deploying SharePoint Farms on Windows Azure Virtual Machines</a:t>
            </a:r>
            <a:endParaRPr lang="en-US" dirty="0"/>
          </a:p>
        </p:txBody>
      </p:sp>
    </p:spTree>
    <p:extLst>
      <p:ext uri="{BB962C8B-B14F-4D97-AF65-F5344CB8AC3E}">
        <p14:creationId xmlns:p14="http://schemas.microsoft.com/office/powerpoint/2010/main" val="3081169478"/>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169" y="1584458"/>
            <a:ext cx="11650488" cy="3520942"/>
          </a:xfrm>
        </p:spPr>
        <p:txBody>
          <a:bodyPr/>
          <a:lstStyle/>
          <a:p>
            <a:pPr marL="0" indent="0">
              <a:buNone/>
            </a:pPr>
            <a:r>
              <a:rPr lang="en-US" sz="4000" dirty="0">
                <a:solidFill>
                  <a:schemeClr val="tx2"/>
                </a:solidFill>
                <a:ea typeface="Segoe UI" pitchFamily="34" charset="0"/>
                <a:cs typeface="Segoe UI Light" pitchFamily="34" charset="0"/>
              </a:rPr>
              <a:t>Migrating an Existing Virtual Machine</a:t>
            </a:r>
          </a:p>
          <a:p>
            <a:pPr marL="0" indent="0">
              <a:buNone/>
            </a:pPr>
            <a:r>
              <a:rPr lang="en-US" sz="2000" dirty="0"/>
              <a:t>Application, Configuration and Data in an installed Working State </a:t>
            </a:r>
          </a:p>
          <a:p>
            <a:pPr marL="0" indent="0">
              <a:buNone/>
            </a:pPr>
            <a:r>
              <a:rPr lang="en-US" sz="2000" dirty="0"/>
              <a:t>Requires uploading a large amount of data and a higher risk of drivers or other hardware dependencies on VM not available in the cloud</a:t>
            </a:r>
          </a:p>
          <a:p>
            <a:endParaRPr lang="en-US" sz="2800" dirty="0" smtClean="0">
              <a:solidFill>
                <a:schemeClr val="accent5"/>
              </a:solidFill>
              <a:latin typeface="+mn-lt"/>
            </a:endParaRPr>
          </a:p>
          <a:p>
            <a:pPr marL="0" indent="0">
              <a:buNone/>
            </a:pPr>
            <a:r>
              <a:rPr lang="en-US" sz="4000" dirty="0">
                <a:solidFill>
                  <a:schemeClr val="tx2"/>
                </a:solidFill>
                <a:ea typeface="Segoe UI" pitchFamily="34" charset="0"/>
                <a:cs typeface="Segoe UI Light" pitchFamily="34" charset="0"/>
              </a:rPr>
              <a:t>Build VMs in the Cloud</a:t>
            </a:r>
          </a:p>
          <a:p>
            <a:pPr marL="0" indent="0">
              <a:buNone/>
            </a:pPr>
            <a:r>
              <a:rPr lang="en-US" sz="2000" dirty="0"/>
              <a:t>Lowers upload time and dependency risk</a:t>
            </a:r>
          </a:p>
          <a:p>
            <a:pPr marL="0" indent="0">
              <a:buNone/>
            </a:pPr>
            <a:r>
              <a:rPr lang="en-US" sz="2000" dirty="0"/>
              <a:t>Requires upload and installation of application and data </a:t>
            </a:r>
          </a:p>
        </p:txBody>
      </p:sp>
      <p:sp>
        <p:nvSpPr>
          <p:cNvPr id="2" name="Title 1"/>
          <p:cNvSpPr>
            <a:spLocks noGrp="1"/>
          </p:cNvSpPr>
          <p:nvPr>
            <p:ph type="title"/>
          </p:nvPr>
        </p:nvSpPr>
        <p:spPr/>
        <p:txBody>
          <a:bodyPr/>
          <a:lstStyle/>
          <a:p>
            <a:r>
              <a:rPr lang="en-US" sz="5400" dirty="0" smtClean="0"/>
              <a:t>Migration Approaches</a:t>
            </a:r>
            <a:endParaRPr lang="en-US" sz="5400" dirty="0"/>
          </a:p>
        </p:txBody>
      </p:sp>
    </p:spTree>
    <p:extLst>
      <p:ext uri="{BB962C8B-B14F-4D97-AF65-F5344CB8AC3E}">
        <p14:creationId xmlns:p14="http://schemas.microsoft.com/office/powerpoint/2010/main" val="3664266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Migrating to Windows Azure</a:t>
            </a:r>
            <a:endParaRPr lang="en-US" dirty="0"/>
          </a:p>
        </p:txBody>
      </p:sp>
      <p:sp>
        <p:nvSpPr>
          <p:cNvPr id="3" name="Rectangle 2"/>
          <p:cNvSpPr/>
          <p:nvPr/>
        </p:nvSpPr>
        <p:spPr bwMode="auto">
          <a:xfrm>
            <a:off x="7790601" y="1909665"/>
            <a:ext cx="3423073" cy="2496773"/>
          </a:xfrm>
          <a:prstGeom prst="rect">
            <a:avLst/>
          </a:prstGeom>
          <a:noFill/>
          <a:ln w="38100">
            <a:solidFill>
              <a:schemeClr val="tx2"/>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99" tIns="45699" rIns="91399" bIns="45699"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737" fontAlgn="base">
              <a:spcBef>
                <a:spcPct val="0"/>
              </a:spcBef>
              <a:spcAft>
                <a:spcPct val="0"/>
              </a:spcAft>
            </a:pPr>
            <a:endParaRPr lang="en-US" sz="2199" dirty="0">
              <a:solidFill>
                <a:schemeClr val="tx1"/>
              </a:solidFill>
            </a:endParaRPr>
          </a:p>
        </p:txBody>
      </p:sp>
      <p:sp>
        <p:nvSpPr>
          <p:cNvPr id="4" name="TextBox 66"/>
          <p:cNvSpPr txBox="1"/>
          <p:nvPr/>
        </p:nvSpPr>
        <p:spPr>
          <a:xfrm>
            <a:off x="10021495" y="1974707"/>
            <a:ext cx="1109663" cy="276871"/>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99" dirty="0"/>
              <a:t>Cloud Svc</a:t>
            </a:r>
          </a:p>
        </p:txBody>
      </p:sp>
      <p:pic>
        <p:nvPicPr>
          <p:cNvPr id="5" name="Picture 4" descr="C:\Users\mitchellg\AppData\Local\Microsoft\Windows\Temporary Internet Files\Content.Outlook\DRES7FCJ\Storage_white (2).png"/>
          <p:cNvPicPr>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3118440" y="2674769"/>
            <a:ext cx="774982" cy="774982"/>
          </a:xfrm>
          <a:prstGeom prst="rect">
            <a:avLst/>
          </a:prstGeom>
          <a:noFill/>
        </p:spPr>
      </p:pic>
      <p:pic>
        <p:nvPicPr>
          <p:cNvPr id="6" name="Picture 5" descr="\\MAGNUM\Projects\Microsoft\Cloud Power FY12\Design\ICONS_PNG\Tower.png"/>
          <p:cNvPicPr>
            <a:picLocks noChangeAspect="1" noChangeArrowheads="1"/>
          </p:cNvPicPr>
          <p:nvPr/>
        </p:nvPicPr>
        <p:blipFill>
          <a:blip r:embed="rId4" cstate="email">
            <a:grayscl/>
            <a:extLst>
              <a:ext uri="{28A0092B-C50C-407E-A947-70E740481C1C}">
                <a14:useLocalDpi xmlns:a14="http://schemas.microsoft.com/office/drawing/2010/main"/>
              </a:ext>
            </a:extLst>
          </a:blip>
          <a:stretch>
            <a:fillRect/>
          </a:stretch>
        </p:blipFill>
        <p:spPr bwMode="auto">
          <a:xfrm>
            <a:off x="702304" y="2526584"/>
            <a:ext cx="923168" cy="923168"/>
          </a:xfrm>
          <a:prstGeom prst="rect">
            <a:avLst/>
          </a:prstGeom>
          <a:noFill/>
        </p:spPr>
      </p:pic>
      <p:pic>
        <p:nvPicPr>
          <p:cNvPr id="7" name="Picture 6" descr="\\MAGNUM\Projects\Microsoft\Cloud Power FY12\Design\ICONS_PNG\Tower.png"/>
          <p:cNvPicPr>
            <a:picLocks noChangeAspect="1" noChangeArrowheads="1"/>
          </p:cNvPicPr>
          <p:nvPr/>
        </p:nvPicPr>
        <p:blipFill>
          <a:blip r:embed="rId4" cstate="email">
            <a:grayscl/>
            <a:extLst>
              <a:ext uri="{28A0092B-C50C-407E-A947-70E740481C1C}">
                <a14:useLocalDpi xmlns:a14="http://schemas.microsoft.com/office/drawing/2010/main"/>
              </a:ext>
            </a:extLst>
          </a:blip>
          <a:stretch>
            <a:fillRect/>
          </a:stretch>
        </p:blipFill>
        <p:spPr bwMode="auto">
          <a:xfrm>
            <a:off x="1625473" y="2526584"/>
            <a:ext cx="923168" cy="923168"/>
          </a:xfrm>
          <a:prstGeom prst="rect">
            <a:avLst/>
          </a:prstGeom>
          <a:noFill/>
        </p:spPr>
      </p:pic>
      <p:pic>
        <p:nvPicPr>
          <p:cNvPr id="8" name="Picture 7" descr="\\MAGNUM\Projects\Microsoft\Cloud Power FY12\Design\ICONS_PNG\Tower.png"/>
          <p:cNvPicPr>
            <a:picLocks noChangeAspect="1" noChangeArrowheads="1"/>
          </p:cNvPicPr>
          <p:nvPr/>
        </p:nvPicPr>
        <p:blipFill>
          <a:blip r:embed="rId4" cstate="email">
            <a:grayscl/>
            <a:extLst>
              <a:ext uri="{28A0092B-C50C-407E-A947-70E740481C1C}">
                <a14:useLocalDpi xmlns:a14="http://schemas.microsoft.com/office/drawing/2010/main"/>
              </a:ext>
            </a:extLst>
          </a:blip>
          <a:stretch>
            <a:fillRect/>
          </a:stretch>
        </p:blipFill>
        <p:spPr bwMode="auto">
          <a:xfrm>
            <a:off x="2371958" y="2526584"/>
            <a:ext cx="923168" cy="923168"/>
          </a:xfrm>
          <a:prstGeom prst="rect">
            <a:avLst/>
          </a:prstGeom>
          <a:noFill/>
        </p:spPr>
      </p:pic>
      <p:sp>
        <p:nvSpPr>
          <p:cNvPr id="9" name="TextBox 66"/>
          <p:cNvSpPr txBox="1"/>
          <p:nvPr/>
        </p:nvSpPr>
        <p:spPr>
          <a:xfrm>
            <a:off x="778521" y="3549635"/>
            <a:ext cx="831959" cy="276871"/>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99" dirty="0"/>
              <a:t>SP2013</a:t>
            </a:r>
          </a:p>
        </p:txBody>
      </p:sp>
      <p:sp>
        <p:nvSpPr>
          <p:cNvPr id="10" name="TextBox 66"/>
          <p:cNvSpPr txBox="1"/>
          <p:nvPr/>
        </p:nvSpPr>
        <p:spPr>
          <a:xfrm>
            <a:off x="1837441" y="3549635"/>
            <a:ext cx="550022" cy="276871"/>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99" dirty="0"/>
              <a:t>WAC</a:t>
            </a:r>
          </a:p>
        </p:txBody>
      </p:sp>
      <p:sp>
        <p:nvSpPr>
          <p:cNvPr id="11" name="TextBox 66"/>
          <p:cNvSpPr txBox="1"/>
          <p:nvPr/>
        </p:nvSpPr>
        <p:spPr>
          <a:xfrm>
            <a:off x="2604567" y="3549635"/>
            <a:ext cx="344646" cy="276871"/>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99" dirty="0"/>
              <a:t>AD</a:t>
            </a:r>
          </a:p>
        </p:txBody>
      </p:sp>
      <p:sp>
        <p:nvSpPr>
          <p:cNvPr id="12" name="TextBox 66"/>
          <p:cNvSpPr txBox="1"/>
          <p:nvPr/>
        </p:nvSpPr>
        <p:spPr>
          <a:xfrm>
            <a:off x="3352906" y="3549634"/>
            <a:ext cx="450444" cy="276871"/>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99" dirty="0"/>
              <a:t>SQL</a:t>
            </a:r>
          </a:p>
        </p:txBody>
      </p:sp>
      <p:sp>
        <p:nvSpPr>
          <p:cNvPr id="17" name="TextBox 66"/>
          <p:cNvSpPr txBox="1"/>
          <p:nvPr/>
        </p:nvSpPr>
        <p:spPr>
          <a:xfrm>
            <a:off x="8034510" y="3409822"/>
            <a:ext cx="831959" cy="276871"/>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99" dirty="0"/>
              <a:t>SP2013</a:t>
            </a:r>
          </a:p>
        </p:txBody>
      </p:sp>
      <p:sp>
        <p:nvSpPr>
          <p:cNvPr id="18" name="TextBox 66"/>
          <p:cNvSpPr txBox="1"/>
          <p:nvPr/>
        </p:nvSpPr>
        <p:spPr>
          <a:xfrm>
            <a:off x="9093431" y="3409822"/>
            <a:ext cx="550022" cy="276871"/>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99" dirty="0"/>
              <a:t>WAC</a:t>
            </a:r>
          </a:p>
        </p:txBody>
      </p:sp>
      <p:sp>
        <p:nvSpPr>
          <p:cNvPr id="19" name="TextBox 66"/>
          <p:cNvSpPr txBox="1"/>
          <p:nvPr/>
        </p:nvSpPr>
        <p:spPr>
          <a:xfrm>
            <a:off x="9860556" y="3409822"/>
            <a:ext cx="344646" cy="276871"/>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99" dirty="0"/>
              <a:t>AD</a:t>
            </a:r>
          </a:p>
        </p:txBody>
      </p:sp>
      <p:sp>
        <p:nvSpPr>
          <p:cNvPr id="20" name="TextBox 66"/>
          <p:cNvSpPr txBox="1"/>
          <p:nvPr/>
        </p:nvSpPr>
        <p:spPr>
          <a:xfrm>
            <a:off x="10608896" y="3409821"/>
            <a:ext cx="450444" cy="276871"/>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99" dirty="0"/>
              <a:t>SQL</a:t>
            </a:r>
          </a:p>
        </p:txBody>
      </p:sp>
      <p:sp>
        <p:nvSpPr>
          <p:cNvPr id="21" name="TextBox 66"/>
          <p:cNvSpPr txBox="1"/>
          <p:nvPr/>
        </p:nvSpPr>
        <p:spPr>
          <a:xfrm>
            <a:off x="1837441" y="1443287"/>
            <a:ext cx="1319272" cy="387670"/>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2799" dirty="0"/>
              <a:t>Hyper-V</a:t>
            </a:r>
          </a:p>
        </p:txBody>
      </p:sp>
      <p:sp>
        <p:nvSpPr>
          <p:cNvPr id="22" name="TextBox 66"/>
          <p:cNvSpPr txBox="1"/>
          <p:nvPr/>
        </p:nvSpPr>
        <p:spPr>
          <a:xfrm>
            <a:off x="7675922" y="1443288"/>
            <a:ext cx="3705961" cy="387670"/>
          </a:xfrm>
          <a:prstGeom prst="rect">
            <a:avLst/>
          </a:prstGeom>
          <a:noFill/>
        </p:spPr>
        <p:txBody>
          <a:bodyPr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2799" dirty="0"/>
              <a:t>Azure Virtual </a:t>
            </a:r>
            <a:r>
              <a:rPr lang="en-US" sz="2799" dirty="0" smtClean="0"/>
              <a:t>Machines</a:t>
            </a:r>
            <a:endParaRPr lang="en-US" sz="2799" dirty="0"/>
          </a:p>
        </p:txBody>
      </p:sp>
      <p:sp>
        <p:nvSpPr>
          <p:cNvPr id="23" name="TextBox 66"/>
          <p:cNvSpPr txBox="1"/>
          <p:nvPr/>
        </p:nvSpPr>
        <p:spPr>
          <a:xfrm>
            <a:off x="944365" y="4711088"/>
            <a:ext cx="276871" cy="1308050"/>
          </a:xfrm>
          <a:prstGeom prst="rect">
            <a:avLst/>
          </a:prstGeom>
          <a:noFill/>
        </p:spPr>
        <p:txBody>
          <a:bodyPr vert="vert270"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99" dirty="0"/>
              <a:t>SP2013.vhd</a:t>
            </a:r>
          </a:p>
        </p:txBody>
      </p:sp>
      <p:sp>
        <p:nvSpPr>
          <p:cNvPr id="24" name="TextBox 66"/>
          <p:cNvSpPr txBox="1"/>
          <p:nvPr/>
        </p:nvSpPr>
        <p:spPr>
          <a:xfrm>
            <a:off x="1898133" y="4993024"/>
            <a:ext cx="276871" cy="1026115"/>
          </a:xfrm>
          <a:prstGeom prst="rect">
            <a:avLst/>
          </a:prstGeom>
          <a:noFill/>
        </p:spPr>
        <p:txBody>
          <a:bodyPr vert="vert270"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99" dirty="0" err="1"/>
              <a:t>WAC.vhd</a:t>
            </a:r>
            <a:endParaRPr lang="en-US" sz="1999" dirty="0"/>
          </a:p>
        </p:txBody>
      </p:sp>
      <p:sp>
        <p:nvSpPr>
          <p:cNvPr id="25" name="TextBox 66"/>
          <p:cNvSpPr txBox="1"/>
          <p:nvPr/>
        </p:nvSpPr>
        <p:spPr>
          <a:xfrm>
            <a:off x="2607542" y="5214559"/>
            <a:ext cx="276871" cy="804579"/>
          </a:xfrm>
          <a:prstGeom prst="rect">
            <a:avLst/>
          </a:prstGeom>
          <a:noFill/>
        </p:spPr>
        <p:txBody>
          <a:bodyPr vert="vert270"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99" dirty="0" err="1"/>
              <a:t>AD.vhd</a:t>
            </a:r>
            <a:endParaRPr lang="en-US" sz="1999" dirty="0"/>
          </a:p>
        </p:txBody>
      </p:sp>
      <p:sp>
        <p:nvSpPr>
          <p:cNvPr id="26" name="TextBox 66"/>
          <p:cNvSpPr txBox="1"/>
          <p:nvPr/>
        </p:nvSpPr>
        <p:spPr>
          <a:xfrm>
            <a:off x="3450321" y="4991614"/>
            <a:ext cx="276871" cy="1027525"/>
          </a:xfrm>
          <a:prstGeom prst="rect">
            <a:avLst/>
          </a:prstGeom>
          <a:noFill/>
        </p:spPr>
        <p:txBody>
          <a:bodyPr vert="vert270"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99" dirty="0"/>
              <a:t>SQL.VHD</a:t>
            </a:r>
          </a:p>
        </p:txBody>
      </p:sp>
      <p:sp>
        <p:nvSpPr>
          <p:cNvPr id="27" name="Rectangle 26"/>
          <p:cNvSpPr/>
          <p:nvPr/>
        </p:nvSpPr>
        <p:spPr>
          <a:xfrm>
            <a:off x="355564" y="4612468"/>
            <a:ext cx="3833478" cy="1705282"/>
          </a:xfrm>
          <a:prstGeom prst="rect">
            <a:avLst/>
          </a:prstGeom>
          <a:noFill/>
          <a:ln w="28575">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8" name="TextBox 66"/>
          <p:cNvSpPr txBox="1"/>
          <p:nvPr/>
        </p:nvSpPr>
        <p:spPr>
          <a:xfrm>
            <a:off x="8264723" y="4703133"/>
            <a:ext cx="276871" cy="1308050"/>
          </a:xfrm>
          <a:prstGeom prst="rect">
            <a:avLst/>
          </a:prstGeom>
          <a:noFill/>
        </p:spPr>
        <p:txBody>
          <a:bodyPr vert="vert270"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99" dirty="0"/>
              <a:t>SP2013.vhd</a:t>
            </a:r>
          </a:p>
        </p:txBody>
      </p:sp>
      <p:sp>
        <p:nvSpPr>
          <p:cNvPr id="29" name="TextBox 66"/>
          <p:cNvSpPr txBox="1"/>
          <p:nvPr/>
        </p:nvSpPr>
        <p:spPr>
          <a:xfrm>
            <a:off x="9218492" y="4985069"/>
            <a:ext cx="276871" cy="1026115"/>
          </a:xfrm>
          <a:prstGeom prst="rect">
            <a:avLst/>
          </a:prstGeom>
          <a:noFill/>
        </p:spPr>
        <p:txBody>
          <a:bodyPr vert="vert270"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99" dirty="0" err="1"/>
              <a:t>WAC.vhd</a:t>
            </a:r>
            <a:endParaRPr lang="en-US" sz="1999" dirty="0"/>
          </a:p>
        </p:txBody>
      </p:sp>
      <p:sp>
        <p:nvSpPr>
          <p:cNvPr id="30" name="TextBox 66"/>
          <p:cNvSpPr txBox="1"/>
          <p:nvPr/>
        </p:nvSpPr>
        <p:spPr>
          <a:xfrm>
            <a:off x="9927900" y="5206605"/>
            <a:ext cx="276871" cy="804579"/>
          </a:xfrm>
          <a:prstGeom prst="rect">
            <a:avLst/>
          </a:prstGeom>
          <a:noFill/>
        </p:spPr>
        <p:txBody>
          <a:bodyPr vert="vert270"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99" dirty="0" err="1"/>
              <a:t>AD.vhd</a:t>
            </a:r>
            <a:endParaRPr lang="en-US" sz="1999" dirty="0"/>
          </a:p>
        </p:txBody>
      </p:sp>
      <p:sp>
        <p:nvSpPr>
          <p:cNvPr id="31" name="TextBox 66"/>
          <p:cNvSpPr txBox="1"/>
          <p:nvPr/>
        </p:nvSpPr>
        <p:spPr>
          <a:xfrm>
            <a:off x="10770680" y="4983659"/>
            <a:ext cx="276871" cy="1027525"/>
          </a:xfrm>
          <a:prstGeom prst="rect">
            <a:avLst/>
          </a:prstGeom>
          <a:noFill/>
        </p:spPr>
        <p:txBody>
          <a:bodyPr vert="vert270"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99" dirty="0"/>
              <a:t>SQL.VHD</a:t>
            </a:r>
          </a:p>
        </p:txBody>
      </p:sp>
      <p:sp>
        <p:nvSpPr>
          <p:cNvPr id="32" name="Rectangle 31"/>
          <p:cNvSpPr/>
          <p:nvPr/>
        </p:nvSpPr>
        <p:spPr>
          <a:xfrm>
            <a:off x="7675922" y="4604513"/>
            <a:ext cx="3833478" cy="1705282"/>
          </a:xfrm>
          <a:prstGeom prst="rect">
            <a:avLst/>
          </a:prstGeom>
          <a:noFill/>
          <a:ln w="28575">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3" name="TextBox 66"/>
          <p:cNvSpPr txBox="1"/>
          <p:nvPr/>
        </p:nvSpPr>
        <p:spPr>
          <a:xfrm>
            <a:off x="1898133" y="6370832"/>
            <a:ext cx="1258486" cy="276871"/>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99" dirty="0"/>
              <a:t>File System</a:t>
            </a:r>
          </a:p>
        </p:txBody>
      </p:sp>
      <p:sp>
        <p:nvSpPr>
          <p:cNvPr id="34" name="TextBox 66"/>
          <p:cNvSpPr txBox="1"/>
          <p:nvPr/>
        </p:nvSpPr>
        <p:spPr>
          <a:xfrm>
            <a:off x="8990187" y="6370832"/>
            <a:ext cx="1586140" cy="276871"/>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99" dirty="0"/>
              <a:t>Azure Storage</a:t>
            </a:r>
          </a:p>
        </p:txBody>
      </p:sp>
      <p:cxnSp>
        <p:nvCxnSpPr>
          <p:cNvPr id="36" name="Straight Connector 35"/>
          <p:cNvCxnSpPr/>
          <p:nvPr/>
        </p:nvCxnSpPr>
        <p:spPr>
          <a:xfrm>
            <a:off x="1064960" y="4048837"/>
            <a:ext cx="0" cy="713695"/>
          </a:xfrm>
          <a:prstGeom prst="line">
            <a:avLst/>
          </a:prstGeom>
          <a:ln w="28575">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2089329" y="4048837"/>
            <a:ext cx="0" cy="713695"/>
          </a:xfrm>
          <a:prstGeom prst="line">
            <a:avLst/>
          </a:prstGeom>
          <a:ln w="28575">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759989" y="4048837"/>
            <a:ext cx="0" cy="713695"/>
          </a:xfrm>
          <a:prstGeom prst="line">
            <a:avLst/>
          </a:prstGeom>
          <a:ln w="28575">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3552400" y="4048837"/>
            <a:ext cx="0" cy="713695"/>
          </a:xfrm>
          <a:prstGeom prst="line">
            <a:avLst/>
          </a:prstGeom>
          <a:ln w="28575">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8320950" y="3968878"/>
            <a:ext cx="0" cy="713695"/>
          </a:xfrm>
          <a:prstGeom prst="line">
            <a:avLst/>
          </a:prstGeom>
          <a:ln w="28575">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9345319" y="3968878"/>
            <a:ext cx="0" cy="713695"/>
          </a:xfrm>
          <a:prstGeom prst="line">
            <a:avLst/>
          </a:prstGeom>
          <a:ln w="28575">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10015978" y="3968878"/>
            <a:ext cx="0" cy="713695"/>
          </a:xfrm>
          <a:prstGeom prst="line">
            <a:avLst/>
          </a:prstGeom>
          <a:ln w="28575">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0808389" y="3968878"/>
            <a:ext cx="0" cy="713695"/>
          </a:xfrm>
          <a:prstGeom prst="line">
            <a:avLst/>
          </a:prstGeom>
          <a:ln w="28575">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4" name="TextBox 66"/>
          <p:cNvSpPr txBox="1"/>
          <p:nvPr/>
        </p:nvSpPr>
        <p:spPr>
          <a:xfrm>
            <a:off x="4973073" y="5318718"/>
            <a:ext cx="1694182" cy="276871"/>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99" dirty="0" smtClean="0">
                <a:solidFill>
                  <a:srgbClr val="0070C0"/>
                </a:solidFill>
              </a:rPr>
              <a:t>Add-</a:t>
            </a:r>
            <a:r>
              <a:rPr lang="en-US" sz="1999" dirty="0" err="1" smtClean="0">
                <a:solidFill>
                  <a:srgbClr val="0070C0"/>
                </a:solidFill>
              </a:rPr>
              <a:t>AzureDisk</a:t>
            </a:r>
            <a:endParaRPr lang="en-US" sz="1999" dirty="0">
              <a:solidFill>
                <a:srgbClr val="0070C0"/>
              </a:solidFill>
            </a:endParaRPr>
          </a:p>
        </p:txBody>
      </p:sp>
      <p:cxnSp>
        <p:nvCxnSpPr>
          <p:cNvPr id="46" name="Straight Arrow Connector 45"/>
          <p:cNvCxnSpPr/>
          <p:nvPr/>
        </p:nvCxnSpPr>
        <p:spPr>
          <a:xfrm>
            <a:off x="6704012" y="5465107"/>
            <a:ext cx="704606" cy="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7" name="Straight Arrow Connector 46"/>
          <p:cNvCxnSpPr/>
          <p:nvPr/>
        </p:nvCxnSpPr>
        <p:spPr>
          <a:xfrm flipV="1">
            <a:off x="4322694" y="5457153"/>
            <a:ext cx="543245" cy="795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pic>
        <p:nvPicPr>
          <p:cNvPr id="35" name="Picture 34"/>
          <p:cNvPicPr>
            <a:picLocks noChangeAspect="1"/>
          </p:cNvPicPr>
          <p:nvPr/>
        </p:nvPicPr>
        <p:blipFill>
          <a:blip r:embed="rId5">
            <a:lum bright="-40000" contrast="-40000"/>
          </a:blip>
          <a:stretch>
            <a:fillRect/>
          </a:stretch>
        </p:blipFill>
        <p:spPr>
          <a:xfrm>
            <a:off x="8134497" y="2602445"/>
            <a:ext cx="652500" cy="596250"/>
          </a:xfrm>
          <a:prstGeom prst="rect">
            <a:avLst/>
          </a:prstGeom>
        </p:spPr>
      </p:pic>
      <p:pic>
        <p:nvPicPr>
          <p:cNvPr id="48" name="Picture 47"/>
          <p:cNvPicPr>
            <a:picLocks noChangeAspect="1"/>
          </p:cNvPicPr>
          <p:nvPr/>
        </p:nvPicPr>
        <p:blipFill>
          <a:blip r:embed="rId5">
            <a:lum bright="-40000" contrast="-40000"/>
          </a:blip>
          <a:stretch>
            <a:fillRect/>
          </a:stretch>
        </p:blipFill>
        <p:spPr>
          <a:xfrm>
            <a:off x="8901629" y="2602445"/>
            <a:ext cx="652500" cy="596250"/>
          </a:xfrm>
          <a:prstGeom prst="rect">
            <a:avLst/>
          </a:prstGeom>
        </p:spPr>
      </p:pic>
      <p:pic>
        <p:nvPicPr>
          <p:cNvPr id="49" name="Picture 48"/>
          <p:cNvPicPr>
            <a:picLocks noChangeAspect="1"/>
          </p:cNvPicPr>
          <p:nvPr/>
        </p:nvPicPr>
        <p:blipFill>
          <a:blip r:embed="rId5">
            <a:lum bright="-40000" contrast="-40000"/>
          </a:blip>
          <a:stretch>
            <a:fillRect/>
          </a:stretch>
        </p:blipFill>
        <p:spPr>
          <a:xfrm>
            <a:off x="9668761" y="2602445"/>
            <a:ext cx="652500" cy="596250"/>
          </a:xfrm>
          <a:prstGeom prst="rect">
            <a:avLst/>
          </a:prstGeom>
        </p:spPr>
      </p:pic>
      <p:pic>
        <p:nvPicPr>
          <p:cNvPr id="50" name="Picture 49"/>
          <p:cNvPicPr>
            <a:picLocks noChangeAspect="1"/>
          </p:cNvPicPr>
          <p:nvPr/>
        </p:nvPicPr>
        <p:blipFill>
          <a:blip r:embed="rId5">
            <a:lum bright="-40000" contrast="-40000"/>
          </a:blip>
          <a:stretch>
            <a:fillRect/>
          </a:stretch>
        </p:blipFill>
        <p:spPr>
          <a:xfrm>
            <a:off x="10435893" y="2602445"/>
            <a:ext cx="652500" cy="596250"/>
          </a:xfrm>
          <a:prstGeom prst="rect">
            <a:avLst/>
          </a:prstGeom>
        </p:spPr>
      </p:pic>
    </p:spTree>
    <p:extLst>
      <p:ext uri="{BB962C8B-B14F-4D97-AF65-F5344CB8AC3E}">
        <p14:creationId xmlns:p14="http://schemas.microsoft.com/office/powerpoint/2010/main" val="64540544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169" y="1531645"/>
            <a:ext cx="11650488" cy="4411955"/>
          </a:xfrm>
        </p:spPr>
        <p:txBody>
          <a:bodyPr/>
          <a:lstStyle/>
          <a:p>
            <a:pPr marL="0" indent="0">
              <a:buNone/>
            </a:pPr>
            <a:r>
              <a:rPr lang="en-US" sz="4000" dirty="0" smtClean="0">
                <a:solidFill>
                  <a:schemeClr val="tx2"/>
                </a:solidFill>
                <a:ea typeface="Segoe UI" pitchFamily="34" charset="0"/>
                <a:cs typeface="Segoe UI Light" pitchFamily="34" charset="0"/>
              </a:rPr>
              <a:t>Software Requirements</a:t>
            </a:r>
          </a:p>
          <a:p>
            <a:pPr marL="0" indent="0">
              <a:buNone/>
            </a:pPr>
            <a:r>
              <a:rPr lang="en-US" sz="2000" dirty="0"/>
              <a:t>Dependency on non-supported OS or application?</a:t>
            </a:r>
          </a:p>
          <a:p>
            <a:pPr marL="0" indent="0">
              <a:buNone/>
            </a:pPr>
            <a:endParaRPr lang="en-US" sz="1100" dirty="0" smtClean="0">
              <a:solidFill>
                <a:schemeClr val="tx2"/>
              </a:solidFill>
              <a:latin typeface="+mn-lt"/>
              <a:ea typeface="Segoe UI" pitchFamily="34" charset="0"/>
              <a:cs typeface="Segoe UI" pitchFamily="34" charset="0"/>
            </a:endParaRPr>
          </a:p>
          <a:p>
            <a:pPr marL="0" lvl="1" indent="0">
              <a:buNone/>
            </a:pPr>
            <a:r>
              <a:rPr lang="en-US" sz="4000" dirty="0">
                <a:solidFill>
                  <a:schemeClr val="tx2"/>
                </a:solidFill>
                <a:latin typeface="+mj-lt"/>
                <a:ea typeface="Segoe UI" pitchFamily="34" charset="0"/>
                <a:cs typeface="Segoe UI Light" pitchFamily="34" charset="0"/>
              </a:rPr>
              <a:t>Licensing</a:t>
            </a:r>
          </a:p>
          <a:p>
            <a:pPr marL="0" lvl="1" indent="0">
              <a:buNone/>
            </a:pPr>
            <a:r>
              <a:rPr lang="en-US" sz="2000" dirty="0">
                <a:latin typeface="+mj-lt"/>
              </a:rPr>
              <a:t>Do your software licenses transfer to the cloud?</a:t>
            </a:r>
          </a:p>
          <a:p>
            <a:pPr marL="0" indent="0">
              <a:buNone/>
            </a:pPr>
            <a:endParaRPr lang="en-US" sz="1100" dirty="0">
              <a:solidFill>
                <a:schemeClr val="tx2"/>
              </a:solidFill>
              <a:latin typeface="+mn-lt"/>
              <a:ea typeface="Segoe UI" pitchFamily="34" charset="0"/>
              <a:cs typeface="Segoe UI" pitchFamily="34" charset="0"/>
            </a:endParaRPr>
          </a:p>
          <a:p>
            <a:pPr marL="0" lvl="1" indent="0">
              <a:buNone/>
            </a:pPr>
            <a:r>
              <a:rPr lang="en-US" sz="4000" dirty="0">
                <a:solidFill>
                  <a:schemeClr val="tx2"/>
                </a:solidFill>
                <a:latin typeface="+mj-lt"/>
                <a:ea typeface="Segoe UI" pitchFamily="34" charset="0"/>
                <a:cs typeface="Segoe UI Light" pitchFamily="34" charset="0"/>
              </a:rPr>
              <a:t>Hardware Requirements</a:t>
            </a:r>
          </a:p>
          <a:p>
            <a:pPr marL="0" lvl="1" indent="0">
              <a:buNone/>
            </a:pPr>
            <a:r>
              <a:rPr lang="en-US" sz="2000" dirty="0">
                <a:latin typeface="+mj-lt"/>
              </a:rPr>
              <a:t>Multiple network cards or other hardware requirements?</a:t>
            </a:r>
          </a:p>
          <a:p>
            <a:pPr marL="336033" lvl="1" indent="0">
              <a:buNone/>
            </a:pPr>
            <a:endParaRPr lang="en-US" sz="1900" dirty="0">
              <a:solidFill>
                <a:schemeClr val="accent2"/>
              </a:solidFill>
            </a:endParaRPr>
          </a:p>
          <a:p>
            <a:pPr lvl="1"/>
            <a:endParaRPr lang="en-US" sz="2800" dirty="0">
              <a:solidFill>
                <a:schemeClr val="tx2"/>
              </a:solidFill>
            </a:endParaRPr>
          </a:p>
        </p:txBody>
      </p:sp>
      <p:sp>
        <p:nvSpPr>
          <p:cNvPr id="2" name="Title 1"/>
          <p:cNvSpPr>
            <a:spLocks noGrp="1"/>
          </p:cNvSpPr>
          <p:nvPr>
            <p:ph type="title"/>
          </p:nvPr>
        </p:nvSpPr>
        <p:spPr/>
        <p:txBody>
          <a:bodyPr/>
          <a:lstStyle/>
          <a:p>
            <a:r>
              <a:rPr lang="en-US" sz="5400" dirty="0" smtClean="0"/>
              <a:t>Migration Considerations</a:t>
            </a:r>
            <a:endParaRPr lang="en-US" sz="5400" dirty="0"/>
          </a:p>
        </p:txBody>
      </p:sp>
      <p:sp>
        <p:nvSpPr>
          <p:cNvPr id="4" name="Freeform 7"/>
          <p:cNvSpPr>
            <a:spLocks noEditPoints="1"/>
          </p:cNvSpPr>
          <p:nvPr/>
        </p:nvSpPr>
        <p:spPr bwMode="auto">
          <a:xfrm>
            <a:off x="9323759" y="4270098"/>
            <a:ext cx="1641450" cy="1341092"/>
          </a:xfrm>
          <a:custGeom>
            <a:avLst/>
            <a:gdLst>
              <a:gd name="T0" fmla="*/ 1349 w 1388"/>
              <a:gd name="T1" fmla="*/ 967 h 1134"/>
              <a:gd name="T2" fmla="*/ 781 w 1388"/>
              <a:gd name="T3" fmla="*/ 49 h 1134"/>
              <a:gd name="T4" fmla="*/ 692 w 1388"/>
              <a:gd name="T5" fmla="*/ 0 h 1134"/>
              <a:gd name="T6" fmla="*/ 600 w 1388"/>
              <a:gd name="T7" fmla="*/ 48 h 1134"/>
              <a:gd name="T8" fmla="*/ 32 w 1388"/>
              <a:gd name="T9" fmla="*/ 962 h 1134"/>
              <a:gd name="T10" fmla="*/ 29 w 1388"/>
              <a:gd name="T11" fmla="*/ 1074 h 1134"/>
              <a:gd name="T12" fmla="*/ 115 w 1388"/>
              <a:gd name="T13" fmla="*/ 1128 h 1134"/>
              <a:gd name="T14" fmla="*/ 1263 w 1388"/>
              <a:gd name="T15" fmla="*/ 1128 h 1134"/>
              <a:gd name="T16" fmla="*/ 1348 w 1388"/>
              <a:gd name="T17" fmla="*/ 1081 h 1134"/>
              <a:gd name="T18" fmla="*/ 1349 w 1388"/>
              <a:gd name="T19" fmla="*/ 967 h 1134"/>
              <a:gd name="T20" fmla="*/ 769 w 1388"/>
              <a:gd name="T21" fmla="*/ 996 h 1134"/>
              <a:gd name="T22" fmla="*/ 614 w 1388"/>
              <a:gd name="T23" fmla="*/ 996 h 1134"/>
              <a:gd name="T24" fmla="*/ 614 w 1388"/>
              <a:gd name="T25" fmla="*/ 849 h 1134"/>
              <a:gd name="T26" fmla="*/ 769 w 1388"/>
              <a:gd name="T27" fmla="*/ 849 h 1134"/>
              <a:gd name="T28" fmla="*/ 769 w 1388"/>
              <a:gd name="T29" fmla="*/ 996 h 1134"/>
              <a:gd name="T30" fmla="*/ 769 w 1388"/>
              <a:gd name="T31" fmla="*/ 492 h 1134"/>
              <a:gd name="T32" fmla="*/ 730 w 1388"/>
              <a:gd name="T33" fmla="*/ 751 h 1134"/>
              <a:gd name="T34" fmla="*/ 655 w 1388"/>
              <a:gd name="T35" fmla="*/ 751 h 1134"/>
              <a:gd name="T36" fmla="*/ 614 w 1388"/>
              <a:gd name="T37" fmla="*/ 492 h 1134"/>
              <a:gd name="T38" fmla="*/ 614 w 1388"/>
              <a:gd name="T39" fmla="*/ 332 h 1134"/>
              <a:gd name="T40" fmla="*/ 769 w 1388"/>
              <a:gd name="T41" fmla="*/ 332 h 1134"/>
              <a:gd name="T42" fmla="*/ 769 w 1388"/>
              <a:gd name="T43" fmla="*/ 492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8" h="1134">
                <a:moveTo>
                  <a:pt x="1349" y="967"/>
                </a:moveTo>
                <a:cubicBezTo>
                  <a:pt x="781" y="49"/>
                  <a:pt x="781" y="49"/>
                  <a:pt x="781" y="49"/>
                </a:cubicBezTo>
                <a:cubicBezTo>
                  <a:pt x="781" y="49"/>
                  <a:pt x="758" y="0"/>
                  <a:pt x="692" y="0"/>
                </a:cubicBezTo>
                <a:cubicBezTo>
                  <a:pt x="626" y="0"/>
                  <a:pt x="600" y="48"/>
                  <a:pt x="600" y="48"/>
                </a:cubicBezTo>
                <a:cubicBezTo>
                  <a:pt x="32" y="962"/>
                  <a:pt x="32" y="962"/>
                  <a:pt x="32" y="962"/>
                </a:cubicBezTo>
                <a:cubicBezTo>
                  <a:pt x="32" y="962"/>
                  <a:pt x="0" y="1021"/>
                  <a:pt x="29" y="1074"/>
                </a:cubicBezTo>
                <a:cubicBezTo>
                  <a:pt x="58" y="1127"/>
                  <a:pt x="115" y="1128"/>
                  <a:pt x="115" y="1128"/>
                </a:cubicBezTo>
                <a:cubicBezTo>
                  <a:pt x="1263" y="1128"/>
                  <a:pt x="1263" y="1128"/>
                  <a:pt x="1263" y="1128"/>
                </a:cubicBezTo>
                <a:cubicBezTo>
                  <a:pt x="1263" y="1128"/>
                  <a:pt x="1308" y="1134"/>
                  <a:pt x="1348" y="1081"/>
                </a:cubicBezTo>
                <a:cubicBezTo>
                  <a:pt x="1388" y="1028"/>
                  <a:pt x="1349" y="967"/>
                  <a:pt x="1349" y="967"/>
                </a:cubicBezTo>
                <a:close/>
                <a:moveTo>
                  <a:pt x="769" y="996"/>
                </a:moveTo>
                <a:cubicBezTo>
                  <a:pt x="614" y="996"/>
                  <a:pt x="614" y="996"/>
                  <a:pt x="614" y="996"/>
                </a:cubicBezTo>
                <a:cubicBezTo>
                  <a:pt x="614" y="849"/>
                  <a:pt x="614" y="849"/>
                  <a:pt x="614" y="849"/>
                </a:cubicBezTo>
                <a:cubicBezTo>
                  <a:pt x="769" y="849"/>
                  <a:pt x="769" y="849"/>
                  <a:pt x="769" y="849"/>
                </a:cubicBezTo>
                <a:lnTo>
                  <a:pt x="769" y="996"/>
                </a:lnTo>
                <a:close/>
                <a:moveTo>
                  <a:pt x="769" y="492"/>
                </a:moveTo>
                <a:cubicBezTo>
                  <a:pt x="730" y="751"/>
                  <a:pt x="730" y="751"/>
                  <a:pt x="730" y="751"/>
                </a:cubicBezTo>
                <a:cubicBezTo>
                  <a:pt x="655" y="751"/>
                  <a:pt x="655" y="751"/>
                  <a:pt x="655" y="751"/>
                </a:cubicBezTo>
                <a:cubicBezTo>
                  <a:pt x="614" y="492"/>
                  <a:pt x="614" y="492"/>
                  <a:pt x="614" y="492"/>
                </a:cubicBezTo>
                <a:cubicBezTo>
                  <a:pt x="614" y="332"/>
                  <a:pt x="614" y="332"/>
                  <a:pt x="614" y="332"/>
                </a:cubicBezTo>
                <a:cubicBezTo>
                  <a:pt x="769" y="332"/>
                  <a:pt x="769" y="332"/>
                  <a:pt x="769" y="332"/>
                </a:cubicBezTo>
                <a:lnTo>
                  <a:pt x="769" y="492"/>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defTabSz="913641"/>
            <a:endParaRPr lang="en-US" sz="1900" dirty="0">
              <a:solidFill>
                <a:srgbClr val="292929"/>
              </a:solidFill>
            </a:endParaRPr>
          </a:p>
        </p:txBody>
      </p:sp>
    </p:spTree>
    <p:extLst>
      <p:ext uri="{BB962C8B-B14F-4D97-AF65-F5344CB8AC3E}">
        <p14:creationId xmlns:p14="http://schemas.microsoft.com/office/powerpoint/2010/main" val="2851141023"/>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4686445" y="3714264"/>
            <a:ext cx="6380162" cy="66479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How can I run my entire SharePoint Farm in the cloud?</a:t>
            </a:r>
          </a:p>
        </p:txBody>
      </p:sp>
      <p:sp>
        <p:nvSpPr>
          <p:cNvPr id="3" name="Title 2"/>
          <p:cNvSpPr>
            <a:spLocks noGrp="1"/>
          </p:cNvSpPr>
          <p:nvPr>
            <p:ph type="title"/>
          </p:nvPr>
        </p:nvSpPr>
        <p:spPr>
          <a:xfrm>
            <a:off x="269169" y="2084173"/>
            <a:ext cx="11650488" cy="1181840"/>
          </a:xfrm>
        </p:spPr>
        <p:txBody>
          <a:bodyPr/>
          <a:lstStyle/>
          <a:p>
            <a:r>
              <a:rPr lang="en-US" sz="7200" dirty="0" smtClean="0"/>
              <a:t>SharePoint Farm Architectures</a:t>
            </a:r>
            <a:endParaRPr lang="en-US" sz="7200" dirty="0"/>
          </a:p>
        </p:txBody>
      </p:sp>
    </p:spTree>
    <p:extLst>
      <p:ext uri="{BB962C8B-B14F-4D97-AF65-F5344CB8AC3E}">
        <p14:creationId xmlns:p14="http://schemas.microsoft.com/office/powerpoint/2010/main" val="11888747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5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Three-Tier SharePoint Farm</a:t>
            </a:r>
            <a:endParaRPr lang="en-US" sz="5400" dirty="0"/>
          </a:p>
        </p:txBody>
      </p:sp>
      <p:sp>
        <p:nvSpPr>
          <p:cNvPr id="3" name="Text Placeholder 18"/>
          <p:cNvSpPr txBox="1">
            <a:spLocks/>
          </p:cNvSpPr>
          <p:nvPr/>
        </p:nvSpPr>
        <p:spPr>
          <a:xfrm>
            <a:off x="1141412" y="2578654"/>
            <a:ext cx="3276018" cy="553998"/>
          </a:xfrm>
          <a:prstGeom prst="rect">
            <a:avLst/>
          </a:prstGeom>
        </p:spPr>
        <p:txBody>
          <a:bodyPr vert="horz" wrap="square" lIns="0" tIns="0" rIns="0" bIns="0" rtlCol="0">
            <a:spAutoFit/>
          </a:bodyPr>
          <a:lstStyle>
            <a:defPPr>
              <a:defRPr lang="en-US"/>
            </a:defPPr>
            <a:lvl1pPr indent="0">
              <a:lnSpc>
                <a:spcPct val="90000"/>
              </a:lnSpc>
              <a:spcBef>
                <a:spcPts val="0"/>
              </a:spcBef>
              <a:spcAft>
                <a:spcPts val="0"/>
              </a:spcAft>
              <a:buSzPct val="80000"/>
              <a:buFont typeface="Arial" pitchFamily="34" charset="0"/>
              <a:buNone/>
              <a:defRPr sz="4000" spc="-100">
                <a:latin typeface="Segoe UI Light" pitchFamily="34" charset="0"/>
              </a:defRPr>
            </a:lvl1pPr>
            <a:lvl2pPr marL="688975" indent="-342900">
              <a:lnSpc>
                <a:spcPct val="90000"/>
              </a:lnSpc>
              <a:spcBef>
                <a:spcPts val="0"/>
              </a:spcBef>
              <a:spcAft>
                <a:spcPts val="0"/>
              </a:spcAft>
              <a:buSzPct val="80000"/>
              <a:buFont typeface="Arial" pitchFamily="34" charset="0"/>
              <a:buChar char="•"/>
              <a:defRPr sz="2800">
                <a:gradFill>
                  <a:gsLst>
                    <a:gs pos="0">
                      <a:srgbClr val="595959"/>
                    </a:gs>
                    <a:gs pos="86000">
                      <a:srgbClr val="595959"/>
                    </a:gs>
                  </a:gsLst>
                  <a:lin ang="5400000" scaled="0"/>
                </a:gradFill>
              </a:defRPr>
            </a:lvl2pPr>
            <a:lvl3pPr marL="0" indent="0">
              <a:lnSpc>
                <a:spcPct val="90000"/>
              </a:lnSpc>
              <a:spcBef>
                <a:spcPts val="0"/>
              </a:spcBef>
              <a:spcAft>
                <a:spcPts val="400"/>
              </a:spcAft>
              <a:buSzPct val="80000"/>
              <a:buFont typeface="Arial" pitchFamily="34" charset="0"/>
              <a:buNone/>
              <a:defRPr sz="2000">
                <a:gradFill>
                  <a:gsLst>
                    <a:gs pos="0">
                      <a:srgbClr val="595959"/>
                    </a:gs>
                    <a:gs pos="86000">
                      <a:srgbClr val="595959"/>
                    </a:gs>
                  </a:gsLst>
                  <a:lin ang="5400000" scaled="0"/>
                </a:gradFill>
              </a:defRPr>
            </a:lvl3pPr>
            <a:lvl4pPr marL="0" indent="0">
              <a:lnSpc>
                <a:spcPct val="90000"/>
              </a:lnSpc>
              <a:spcBef>
                <a:spcPts val="0"/>
              </a:spcBef>
              <a:spcAft>
                <a:spcPts val="400"/>
              </a:spcAft>
              <a:buSzPct val="80000"/>
              <a:buFont typeface="Arial" pitchFamily="34" charset="0"/>
              <a:buNone/>
              <a:defRPr sz="2000">
                <a:gradFill>
                  <a:gsLst>
                    <a:gs pos="0">
                      <a:srgbClr val="595959"/>
                    </a:gs>
                    <a:gs pos="86000">
                      <a:srgbClr val="595959"/>
                    </a:gs>
                  </a:gsLst>
                  <a:lin ang="5400000" scaled="0"/>
                </a:gradFill>
              </a:defRPr>
            </a:lvl4pPr>
            <a:lvl5pPr marL="342900" indent="-342900">
              <a:lnSpc>
                <a:spcPct val="90000"/>
              </a:lnSpc>
              <a:spcBef>
                <a:spcPts val="0"/>
              </a:spcBef>
              <a:spcAft>
                <a:spcPts val="400"/>
              </a:spcAft>
              <a:buSzPct val="80000"/>
              <a:buFont typeface="Arial" pitchFamily="34" charset="0"/>
              <a:buChar char="•"/>
              <a:defRPr sz="2000">
                <a:gradFill>
                  <a:gsLst>
                    <a:gs pos="0">
                      <a:srgbClr val="595959"/>
                    </a:gs>
                    <a:gs pos="86000">
                      <a:srgbClr val="595959"/>
                    </a:gs>
                  </a:gsLst>
                  <a:lin ang="5400000" scaled="0"/>
                </a:gradFill>
              </a:defRPr>
            </a:lvl5pPr>
            <a:lvl6pPr marL="1033462" indent="-342900">
              <a:spcBef>
                <a:spcPct val="20000"/>
              </a:spcBef>
              <a:buFont typeface="Arial" pitchFamily="34" charset="0"/>
              <a:buChar char="•"/>
              <a:defRPr sz="2400">
                <a:gradFill>
                  <a:gsLst>
                    <a:gs pos="0">
                      <a:srgbClr val="595959"/>
                    </a:gs>
                    <a:gs pos="86000">
                      <a:srgbClr val="595959"/>
                    </a:gs>
                  </a:gsLst>
                  <a:lin ang="5400000" scaled="0"/>
                </a:gradFill>
              </a:defRPr>
            </a:lvl6pPr>
            <a:lvl7pPr marL="1255713" indent="-225425">
              <a:spcBef>
                <a:spcPct val="20000"/>
              </a:spcBef>
              <a:buFont typeface="Arial" pitchFamily="34" charset="0"/>
              <a:buChar char="•"/>
              <a:defRPr sz="2000">
                <a:gradFill>
                  <a:gsLst>
                    <a:gs pos="0">
                      <a:srgbClr val="595959"/>
                    </a:gs>
                    <a:gs pos="86000">
                      <a:srgbClr val="595959"/>
                    </a:gs>
                  </a:gsLst>
                  <a:lin ang="5400000" scaled="0"/>
                </a:gradFill>
              </a:defRPr>
            </a:lvl7pPr>
            <a:lvl8pPr marL="1487488" indent="-231775">
              <a:spcBef>
                <a:spcPct val="20000"/>
              </a:spcBef>
              <a:buFont typeface="Arial" pitchFamily="34" charset="0"/>
              <a:buChar char="•"/>
              <a:defRPr sz="2000">
                <a:gradFill>
                  <a:gsLst>
                    <a:gs pos="0">
                      <a:srgbClr val="595959"/>
                    </a:gs>
                    <a:gs pos="86000">
                      <a:srgbClr val="595959"/>
                    </a:gs>
                  </a:gsLst>
                  <a:lin ang="5400000" scaled="0"/>
                </a:gradFill>
              </a:defRPr>
            </a:lvl8pPr>
            <a:lvl9pPr marL="3886045" indent="-228591">
              <a:spcBef>
                <a:spcPct val="20000"/>
              </a:spcBef>
              <a:buFont typeface="Arial" pitchFamily="34" charset="0"/>
              <a:buChar char="•"/>
              <a:defRPr sz="2000"/>
            </a:lvl9pPr>
          </a:lstStyle>
          <a:p>
            <a:pPr algn="r"/>
            <a:r>
              <a:rPr lang="en-US" dirty="0"/>
              <a:t>Web Tier</a:t>
            </a:r>
          </a:p>
        </p:txBody>
      </p:sp>
      <p:pic>
        <p:nvPicPr>
          <p:cNvPr id="4" name="Picture 2" descr="C:\Users\mitchellg\AppData\Local\Microsoft\Windows\Temporary Internet Files\Content.Outlook\DRES7FCJ\Storage_white (2).png"/>
          <p:cNvPicPr>
            <a:picLocks noChangeAspect="1" noChangeArrowheads="1"/>
          </p:cNvPicPr>
          <p:nvPr/>
        </p:nvPicPr>
        <p:blipFill>
          <a:blip r:embed="rId2" cstate="print">
            <a:duotone>
              <a:schemeClr val="bg2">
                <a:shade val="45000"/>
                <a:satMod val="135000"/>
              </a:schemeClr>
              <a:prstClr val="white"/>
            </a:duotone>
          </a:blip>
          <a:srcRect/>
          <a:stretch>
            <a:fillRect/>
          </a:stretch>
        </p:blipFill>
        <p:spPr bwMode="auto">
          <a:xfrm>
            <a:off x="5464223" y="5352942"/>
            <a:ext cx="1200258" cy="1200258"/>
          </a:xfrm>
          <a:prstGeom prst="rect">
            <a:avLst/>
          </a:prstGeom>
          <a:noFill/>
        </p:spPr>
      </p:pic>
      <p:pic>
        <p:nvPicPr>
          <p:cNvPr id="5" name="Picture 2" descr="\\MAGNUM\Projects\Microsoft\Cloud Power FY12\Design\ICONS_PNG\Tower.png"/>
          <p:cNvPicPr>
            <a:picLocks noChangeAspect="1" noChangeArrowheads="1"/>
          </p:cNvPicPr>
          <p:nvPr/>
        </p:nvPicPr>
        <p:blipFill>
          <a:blip r:embed="rId3" cstate="print"/>
          <a:stretch>
            <a:fillRect/>
          </a:stretch>
        </p:blipFill>
        <p:spPr bwMode="auto">
          <a:xfrm>
            <a:off x="5464223" y="3912301"/>
            <a:ext cx="1200258" cy="1200258"/>
          </a:xfrm>
          <a:prstGeom prst="rect">
            <a:avLst/>
          </a:prstGeom>
          <a:noFill/>
        </p:spPr>
      </p:pic>
      <p:pic>
        <p:nvPicPr>
          <p:cNvPr id="7" name="Picture 2" descr="\\MAGNUM\Projects\Microsoft\Cloud Power FY12\Design\ICONS_PNG\Tower.png"/>
          <p:cNvPicPr>
            <a:picLocks noChangeAspect="1" noChangeArrowheads="1"/>
          </p:cNvPicPr>
          <p:nvPr/>
        </p:nvPicPr>
        <p:blipFill>
          <a:blip r:embed="rId3" cstate="print"/>
          <a:stretch>
            <a:fillRect/>
          </a:stretch>
        </p:blipFill>
        <p:spPr bwMode="auto">
          <a:xfrm>
            <a:off x="6647378" y="2366527"/>
            <a:ext cx="795330" cy="940706"/>
          </a:xfrm>
          <a:prstGeom prst="rect">
            <a:avLst/>
          </a:prstGeom>
          <a:noFill/>
        </p:spPr>
      </p:pic>
      <p:pic>
        <p:nvPicPr>
          <p:cNvPr id="8" name="Picture 4" descr="\\MAGNUM\Projects\Microsoft\Cloud Power FY12\Design\ICONS_PNG\Open_Web_Platform.png"/>
          <p:cNvPicPr>
            <a:picLocks noChangeAspect="1" noChangeArrowheads="1"/>
          </p:cNvPicPr>
          <p:nvPr/>
        </p:nvPicPr>
        <p:blipFill>
          <a:blip r:embed="rId4" cstate="print"/>
          <a:srcRect/>
          <a:stretch>
            <a:fillRect/>
          </a:stretch>
        </p:blipFill>
        <p:spPr bwMode="auto">
          <a:xfrm>
            <a:off x="7007553" y="2800402"/>
            <a:ext cx="465238" cy="550277"/>
          </a:xfrm>
          <a:prstGeom prst="rect">
            <a:avLst/>
          </a:prstGeom>
          <a:noFill/>
        </p:spPr>
      </p:pic>
      <p:pic>
        <p:nvPicPr>
          <p:cNvPr id="10" name="Picture 2" descr="\\MAGNUM\Projects\Microsoft\Cloud Power FY12\Design\ICONS_PNG\Tower.png"/>
          <p:cNvPicPr>
            <a:picLocks noChangeAspect="1" noChangeArrowheads="1"/>
          </p:cNvPicPr>
          <p:nvPr/>
        </p:nvPicPr>
        <p:blipFill>
          <a:blip r:embed="rId3" cstate="print"/>
          <a:stretch>
            <a:fillRect/>
          </a:stretch>
        </p:blipFill>
        <p:spPr bwMode="auto">
          <a:xfrm>
            <a:off x="4740019" y="2366527"/>
            <a:ext cx="795330" cy="940706"/>
          </a:xfrm>
          <a:prstGeom prst="rect">
            <a:avLst/>
          </a:prstGeom>
          <a:noFill/>
        </p:spPr>
      </p:pic>
      <p:pic>
        <p:nvPicPr>
          <p:cNvPr id="11" name="Picture 4" descr="\\MAGNUM\Projects\Microsoft\Cloud Power FY12\Design\ICONS_PNG\Open_Web_Platform.png"/>
          <p:cNvPicPr>
            <a:picLocks noChangeAspect="1" noChangeArrowheads="1"/>
          </p:cNvPicPr>
          <p:nvPr/>
        </p:nvPicPr>
        <p:blipFill>
          <a:blip r:embed="rId4" cstate="print"/>
          <a:srcRect/>
          <a:stretch>
            <a:fillRect/>
          </a:stretch>
        </p:blipFill>
        <p:spPr bwMode="auto">
          <a:xfrm>
            <a:off x="5100194" y="2800402"/>
            <a:ext cx="465238" cy="550277"/>
          </a:xfrm>
          <a:prstGeom prst="rect">
            <a:avLst/>
          </a:prstGeom>
          <a:noFill/>
        </p:spPr>
      </p:pic>
      <p:pic>
        <p:nvPicPr>
          <p:cNvPr id="12" name="Picture 4" descr="\\MAGNUM\Projects\Microsoft\Cloud Power FY12\Design\ICONS_PNG\Agility.png"/>
          <p:cNvPicPr>
            <a:picLocks noChangeAspect="1" noChangeArrowheads="1"/>
          </p:cNvPicPr>
          <p:nvPr/>
        </p:nvPicPr>
        <p:blipFill>
          <a:blip r:embed="rId5" cstate="print"/>
          <a:srcRect/>
          <a:stretch>
            <a:fillRect/>
          </a:stretch>
        </p:blipFill>
        <p:spPr bwMode="auto">
          <a:xfrm>
            <a:off x="5607152" y="1367680"/>
            <a:ext cx="914400" cy="914400"/>
          </a:xfrm>
          <a:prstGeom prst="rect">
            <a:avLst/>
          </a:prstGeom>
          <a:noFill/>
        </p:spPr>
      </p:pic>
      <p:sp>
        <p:nvSpPr>
          <p:cNvPr id="13" name="Text Placeholder 18"/>
          <p:cNvSpPr txBox="1">
            <a:spLocks/>
          </p:cNvSpPr>
          <p:nvPr/>
        </p:nvSpPr>
        <p:spPr>
          <a:xfrm>
            <a:off x="1141412" y="4143293"/>
            <a:ext cx="3276018" cy="553998"/>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4000" spc="-100" dirty="0">
                <a:solidFill>
                  <a:schemeClr val="tx1"/>
                </a:solidFill>
                <a:latin typeface="Segoe UI Light" pitchFamily="34" charset="0"/>
              </a:rPr>
              <a:t>Application Tier</a:t>
            </a:r>
          </a:p>
        </p:txBody>
      </p:sp>
      <p:sp>
        <p:nvSpPr>
          <p:cNvPr id="14" name="Text Placeholder 18"/>
          <p:cNvSpPr txBox="1">
            <a:spLocks/>
          </p:cNvSpPr>
          <p:nvPr/>
        </p:nvSpPr>
        <p:spPr>
          <a:xfrm>
            <a:off x="1141412" y="5707933"/>
            <a:ext cx="3276018" cy="553998"/>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4000" spc="-100" dirty="0">
                <a:solidFill>
                  <a:schemeClr val="tx1"/>
                </a:solidFill>
                <a:latin typeface="Segoe UI Light" pitchFamily="34" charset="0"/>
              </a:rPr>
              <a:t>Database Tier</a:t>
            </a:r>
          </a:p>
        </p:txBody>
      </p:sp>
      <p:cxnSp>
        <p:nvCxnSpPr>
          <p:cNvPr id="15" name="Elbow Connector 14"/>
          <p:cNvCxnSpPr>
            <a:stCxn id="12" idx="3"/>
            <a:endCxn id="7" idx="0"/>
          </p:cNvCxnSpPr>
          <p:nvPr/>
        </p:nvCxnSpPr>
        <p:spPr>
          <a:xfrm>
            <a:off x="6521552" y="1824880"/>
            <a:ext cx="523491" cy="541647"/>
          </a:xfrm>
          <a:prstGeom prst="bentConnector2">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6" name="Elbow Connector 15"/>
          <p:cNvCxnSpPr>
            <a:stCxn id="12" idx="1"/>
            <a:endCxn id="10" idx="0"/>
          </p:cNvCxnSpPr>
          <p:nvPr/>
        </p:nvCxnSpPr>
        <p:spPr>
          <a:xfrm rot="10800000" flipV="1">
            <a:off x="5137684" y="1824879"/>
            <a:ext cx="469468" cy="541647"/>
          </a:xfrm>
          <a:prstGeom prst="bentConnector2">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7" name="Elbow Connector 16"/>
          <p:cNvCxnSpPr>
            <a:stCxn id="10" idx="2"/>
            <a:endCxn id="5" idx="0"/>
          </p:cNvCxnSpPr>
          <p:nvPr/>
        </p:nvCxnSpPr>
        <p:spPr>
          <a:xfrm rot="16200000" flipH="1">
            <a:off x="5298484" y="3146433"/>
            <a:ext cx="605068" cy="926668"/>
          </a:xfrm>
          <a:prstGeom prst="bentConnector3">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8" name="Elbow Connector 17"/>
          <p:cNvCxnSpPr>
            <a:stCxn id="7" idx="2"/>
            <a:endCxn id="5" idx="0"/>
          </p:cNvCxnSpPr>
          <p:nvPr/>
        </p:nvCxnSpPr>
        <p:spPr>
          <a:xfrm rot="5400000">
            <a:off x="6252164" y="3119422"/>
            <a:ext cx="605068" cy="980691"/>
          </a:xfrm>
          <a:prstGeom prst="bentConnector3">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9" name="Straight Connector 18"/>
          <p:cNvCxnSpPr>
            <a:stCxn id="5" idx="2"/>
          </p:cNvCxnSpPr>
          <p:nvPr/>
        </p:nvCxnSpPr>
        <p:spPr>
          <a:xfrm>
            <a:off x="6064352" y="5112559"/>
            <a:ext cx="0" cy="276142"/>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0" name="TextBox 19"/>
          <p:cNvSpPr txBox="1"/>
          <p:nvPr/>
        </p:nvSpPr>
        <p:spPr>
          <a:xfrm>
            <a:off x="7676898" y="1595907"/>
            <a:ext cx="1514838" cy="276999"/>
          </a:xfrm>
          <a:prstGeom prst="rect">
            <a:avLst/>
          </a:prstGeom>
          <a:noFill/>
        </p:spPr>
        <p:txBody>
          <a:bodyPr wrap="none" lIns="0" tIns="0" rIns="0" bIns="0" rtlCol="0">
            <a:spAutoFit/>
          </a:bodyPr>
          <a:lstStyle/>
          <a:p>
            <a:pPr>
              <a:lnSpc>
                <a:spcPct val="90000"/>
              </a:lnSpc>
              <a:spcBef>
                <a:spcPct val="20000"/>
              </a:spcBef>
              <a:buSzPct val="80000"/>
            </a:pPr>
            <a:r>
              <a:rPr lang="en-US" sz="2000" dirty="0" smtClean="0">
                <a:latin typeface="Segoe UI Light" pitchFamily="34" charset="0"/>
              </a:rPr>
              <a:t>Load Balancer</a:t>
            </a:r>
            <a:endParaRPr lang="en-US" sz="2000" dirty="0">
              <a:latin typeface="Segoe UI Light" pitchFamily="34" charset="0"/>
            </a:endParaRPr>
          </a:p>
        </p:txBody>
      </p:sp>
      <p:sp>
        <p:nvSpPr>
          <p:cNvPr id="21" name="TextBox 20"/>
          <p:cNvSpPr txBox="1"/>
          <p:nvPr/>
        </p:nvSpPr>
        <p:spPr>
          <a:xfrm>
            <a:off x="7676898" y="2709846"/>
            <a:ext cx="1603003" cy="276999"/>
          </a:xfrm>
          <a:prstGeom prst="rect">
            <a:avLst/>
          </a:prstGeom>
          <a:noFill/>
        </p:spPr>
        <p:txBody>
          <a:bodyPr wrap="none" lIns="0" tIns="0" rIns="0" bIns="0" rtlCol="0">
            <a:spAutoFit/>
          </a:bodyPr>
          <a:lstStyle/>
          <a:p>
            <a:pPr>
              <a:lnSpc>
                <a:spcPct val="90000"/>
              </a:lnSpc>
              <a:spcBef>
                <a:spcPct val="20000"/>
              </a:spcBef>
              <a:buSzPct val="80000"/>
            </a:pPr>
            <a:r>
              <a:rPr lang="en-US" sz="2000" dirty="0" smtClean="0">
                <a:latin typeface="Segoe UI Light" pitchFamily="34" charset="0"/>
              </a:rPr>
              <a:t>Web Front End</a:t>
            </a:r>
            <a:endParaRPr lang="en-US" sz="2000" dirty="0">
              <a:latin typeface="Segoe UI Light" pitchFamily="34" charset="0"/>
            </a:endParaRPr>
          </a:p>
        </p:txBody>
      </p:sp>
      <p:sp>
        <p:nvSpPr>
          <p:cNvPr id="22" name="TextBox 21"/>
          <p:cNvSpPr txBox="1"/>
          <p:nvPr/>
        </p:nvSpPr>
        <p:spPr>
          <a:xfrm>
            <a:off x="7676898" y="4364892"/>
            <a:ext cx="1969706" cy="615553"/>
          </a:xfrm>
          <a:prstGeom prst="rect">
            <a:avLst/>
          </a:prstGeom>
          <a:noFill/>
        </p:spPr>
        <p:txBody>
          <a:bodyPr wrap="none" lIns="0" tIns="0" rIns="0" bIns="0" rtlCol="0">
            <a:spAutoFit/>
          </a:bodyPr>
          <a:lstStyle/>
          <a:p>
            <a:pPr>
              <a:lnSpc>
                <a:spcPct val="90000"/>
              </a:lnSpc>
              <a:spcBef>
                <a:spcPct val="20000"/>
              </a:spcBef>
              <a:buSzPct val="80000"/>
            </a:pPr>
            <a:r>
              <a:rPr lang="en-US" sz="2000" dirty="0" smtClean="0">
                <a:latin typeface="Segoe UI Light" pitchFamily="34" charset="0"/>
              </a:rPr>
              <a:t>Application Server</a:t>
            </a:r>
          </a:p>
          <a:p>
            <a:pPr>
              <a:lnSpc>
                <a:spcPct val="90000"/>
              </a:lnSpc>
              <a:spcBef>
                <a:spcPct val="20000"/>
              </a:spcBef>
              <a:buSzPct val="80000"/>
            </a:pPr>
            <a:r>
              <a:rPr lang="en-US" sz="2000" dirty="0" smtClean="0">
                <a:latin typeface="Segoe UI Light" pitchFamily="34" charset="0"/>
              </a:rPr>
              <a:t>Central Admin</a:t>
            </a:r>
            <a:endParaRPr lang="en-US" sz="2000" dirty="0">
              <a:latin typeface="Segoe UI Light" pitchFamily="34" charset="0"/>
            </a:endParaRPr>
          </a:p>
        </p:txBody>
      </p:sp>
      <p:sp>
        <p:nvSpPr>
          <p:cNvPr id="23" name="TextBox 22"/>
          <p:cNvSpPr txBox="1"/>
          <p:nvPr/>
        </p:nvSpPr>
        <p:spPr>
          <a:xfrm>
            <a:off x="7676898" y="5621755"/>
            <a:ext cx="2503891" cy="615553"/>
          </a:xfrm>
          <a:prstGeom prst="rect">
            <a:avLst/>
          </a:prstGeom>
          <a:noFill/>
        </p:spPr>
        <p:txBody>
          <a:bodyPr wrap="none" lIns="0" tIns="0" rIns="0" bIns="0" rtlCol="0">
            <a:spAutoFit/>
          </a:bodyPr>
          <a:lstStyle/>
          <a:p>
            <a:pPr>
              <a:lnSpc>
                <a:spcPct val="90000"/>
              </a:lnSpc>
              <a:spcBef>
                <a:spcPct val="20000"/>
              </a:spcBef>
              <a:buSzPct val="80000"/>
            </a:pPr>
            <a:r>
              <a:rPr lang="en-US" sz="2000" dirty="0" smtClean="0">
                <a:latin typeface="Segoe UI Light" pitchFamily="34" charset="0"/>
              </a:rPr>
              <a:t>Database Server</a:t>
            </a:r>
          </a:p>
          <a:p>
            <a:pPr>
              <a:lnSpc>
                <a:spcPct val="90000"/>
              </a:lnSpc>
              <a:spcBef>
                <a:spcPct val="20000"/>
              </a:spcBef>
              <a:buSzPct val="80000"/>
            </a:pPr>
            <a:r>
              <a:rPr lang="en-US" sz="2000" dirty="0" smtClean="0">
                <a:latin typeface="Segoe UI Light" pitchFamily="34" charset="0"/>
              </a:rPr>
              <a:t>Config and Content DB</a:t>
            </a:r>
            <a:endParaRPr lang="en-US" sz="2000" dirty="0">
              <a:latin typeface="Segoe UI Light" pitchFamily="34" charset="0"/>
            </a:endParaRPr>
          </a:p>
        </p:txBody>
      </p:sp>
      <p:cxnSp>
        <p:nvCxnSpPr>
          <p:cNvPr id="25" name="Straight Arrow Connector 24"/>
          <p:cNvCxnSpPr/>
          <p:nvPr/>
        </p:nvCxnSpPr>
        <p:spPr>
          <a:xfrm>
            <a:off x="6044172" y="1279173"/>
            <a:ext cx="0" cy="39701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310732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Hybrid Solutions</a:t>
            </a:r>
            <a:endParaRPr lang="en-US" sz="5400" dirty="0"/>
          </a:p>
        </p:txBody>
      </p:sp>
      <p:sp>
        <p:nvSpPr>
          <p:cNvPr id="4" name="Rounded Rectangle 3"/>
          <p:cNvSpPr/>
          <p:nvPr/>
        </p:nvSpPr>
        <p:spPr bwMode="auto">
          <a:xfrm>
            <a:off x="2714916" y="3837052"/>
            <a:ext cx="2226901" cy="616254"/>
          </a:xfrm>
          <a:prstGeom prst="roundRect">
            <a:avLst>
              <a:gd name="adj" fmla="val 0"/>
            </a:avLst>
          </a:prstGeom>
          <a:solidFill>
            <a:schemeClr val="accent3"/>
          </a:solidFill>
          <a:ln>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gradFill>
                  <a:gsLst>
                    <a:gs pos="0">
                      <a:srgbClr val="FFFFFF"/>
                    </a:gs>
                    <a:gs pos="100000">
                      <a:srgbClr val="FFFFFF"/>
                    </a:gs>
                  </a:gsLst>
                  <a:lin ang="5400000" scaled="0"/>
                </a:gradFill>
              </a:rPr>
              <a:t>SharePoint</a:t>
            </a:r>
          </a:p>
        </p:txBody>
      </p:sp>
      <p:sp>
        <p:nvSpPr>
          <p:cNvPr id="5" name="Rounded Rectangle 4"/>
          <p:cNvSpPr/>
          <p:nvPr/>
        </p:nvSpPr>
        <p:spPr bwMode="auto">
          <a:xfrm>
            <a:off x="5905873" y="3138484"/>
            <a:ext cx="2226901" cy="616254"/>
          </a:xfrm>
          <a:prstGeom prst="roundRect">
            <a:avLst>
              <a:gd name="adj" fmla="val 0"/>
            </a:avLst>
          </a:prstGeom>
          <a:solidFill>
            <a:schemeClr val="tx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Azure Service</a:t>
            </a:r>
          </a:p>
        </p:txBody>
      </p:sp>
      <p:cxnSp>
        <p:nvCxnSpPr>
          <p:cNvPr id="6" name="Straight Arrow Connector 5"/>
          <p:cNvCxnSpPr>
            <a:stCxn id="4" idx="0"/>
          </p:cNvCxnSpPr>
          <p:nvPr/>
        </p:nvCxnSpPr>
        <p:spPr>
          <a:xfrm flipH="1" flipV="1">
            <a:off x="3828363" y="2948302"/>
            <a:ext cx="4" cy="888750"/>
          </a:xfrm>
          <a:prstGeom prst="straightConnector1">
            <a:avLst/>
          </a:prstGeom>
          <a:ln w="6350">
            <a:solidFill>
              <a:schemeClr val="tx1"/>
            </a:solidFill>
            <a:headEnd type="arrow"/>
            <a:tailEnd type="arrow"/>
          </a:ln>
          <a:effectLst/>
        </p:spPr>
        <p:style>
          <a:lnRef idx="3">
            <a:schemeClr val="accent1"/>
          </a:lnRef>
          <a:fillRef idx="0">
            <a:schemeClr val="accent1"/>
          </a:fillRef>
          <a:effectRef idx="2">
            <a:schemeClr val="accent1"/>
          </a:effectRef>
          <a:fontRef idx="minor">
            <a:schemeClr val="tx1"/>
          </a:fontRef>
        </p:style>
      </p:cxnSp>
      <p:sp>
        <p:nvSpPr>
          <p:cNvPr id="7" name="Rounded Rectangle 6"/>
          <p:cNvSpPr/>
          <p:nvPr/>
        </p:nvSpPr>
        <p:spPr bwMode="auto">
          <a:xfrm>
            <a:off x="5905873" y="2004673"/>
            <a:ext cx="2226901" cy="616254"/>
          </a:xfrm>
          <a:prstGeom prst="roundRect">
            <a:avLst>
              <a:gd name="adj" fmla="val 0"/>
            </a:avLst>
          </a:prstGeom>
          <a:solidFill>
            <a:schemeClr val="tx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SQL Azure</a:t>
            </a:r>
          </a:p>
        </p:txBody>
      </p:sp>
      <p:cxnSp>
        <p:nvCxnSpPr>
          <p:cNvPr id="8" name="Straight Arrow Connector 7"/>
          <p:cNvCxnSpPr>
            <a:endCxn id="7" idx="2"/>
          </p:cNvCxnSpPr>
          <p:nvPr/>
        </p:nvCxnSpPr>
        <p:spPr>
          <a:xfrm flipV="1">
            <a:off x="7019324" y="2620927"/>
            <a:ext cx="0" cy="517557"/>
          </a:xfrm>
          <a:prstGeom prst="straightConnector1">
            <a:avLst/>
          </a:prstGeom>
          <a:ln w="6350">
            <a:solidFill>
              <a:schemeClr val="tx1"/>
            </a:solidFill>
            <a:headEnd type="arrow"/>
            <a:tailEnd type="arrow"/>
          </a:ln>
          <a:effectLst/>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bwMode="auto">
          <a:xfrm>
            <a:off x="8572873" y="3754738"/>
            <a:ext cx="2226901" cy="616254"/>
          </a:xfrm>
          <a:prstGeom prst="roundRect">
            <a:avLst>
              <a:gd name="adj" fmla="val 0"/>
            </a:avLst>
          </a:prstGeom>
          <a:solidFill>
            <a:schemeClr val="tx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Blobs</a:t>
            </a:r>
            <a:endParaRPr lang="en-US" sz="2200" dirty="0">
              <a:gradFill>
                <a:gsLst>
                  <a:gs pos="0">
                    <a:srgbClr val="FFFFFF"/>
                  </a:gs>
                  <a:gs pos="100000">
                    <a:srgbClr val="FFFFFF"/>
                  </a:gs>
                </a:gsLst>
                <a:lin ang="5400000" scaled="0"/>
              </a:gradFill>
            </a:endParaRPr>
          </a:p>
        </p:txBody>
      </p:sp>
      <p:sp>
        <p:nvSpPr>
          <p:cNvPr id="10" name="Rounded Rectangle 9"/>
          <p:cNvSpPr/>
          <p:nvPr/>
        </p:nvSpPr>
        <p:spPr bwMode="auto">
          <a:xfrm>
            <a:off x="8572872" y="2504645"/>
            <a:ext cx="2226901" cy="616254"/>
          </a:xfrm>
          <a:prstGeom prst="roundRect">
            <a:avLst>
              <a:gd name="adj" fmla="val 0"/>
            </a:avLst>
          </a:prstGeom>
          <a:solidFill>
            <a:schemeClr val="tx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rPr>
              <a:t>Tables</a:t>
            </a:r>
          </a:p>
        </p:txBody>
      </p:sp>
      <p:cxnSp>
        <p:nvCxnSpPr>
          <p:cNvPr id="11" name="Elbow Connector 10"/>
          <p:cNvCxnSpPr>
            <a:endCxn id="10" idx="2"/>
          </p:cNvCxnSpPr>
          <p:nvPr/>
        </p:nvCxnSpPr>
        <p:spPr>
          <a:xfrm flipV="1">
            <a:off x="8132774" y="3120899"/>
            <a:ext cx="1553549" cy="325712"/>
          </a:xfrm>
          <a:prstGeom prst="bentConnector2">
            <a:avLst/>
          </a:prstGeom>
          <a:ln w="6350">
            <a:solidFill>
              <a:schemeClr val="tx1"/>
            </a:solidFill>
            <a:headEnd type="arrow"/>
            <a:tailEnd type="arrow"/>
          </a:ln>
          <a:effectLst/>
        </p:spPr>
        <p:style>
          <a:lnRef idx="1">
            <a:schemeClr val="accent1"/>
          </a:lnRef>
          <a:fillRef idx="0">
            <a:schemeClr val="accent1"/>
          </a:fillRef>
          <a:effectRef idx="0">
            <a:schemeClr val="accent1"/>
          </a:effectRef>
          <a:fontRef idx="minor">
            <a:schemeClr val="tx1"/>
          </a:fontRef>
        </p:style>
      </p:cxnSp>
      <p:cxnSp>
        <p:nvCxnSpPr>
          <p:cNvPr id="12" name="Elbow Connector 11"/>
          <p:cNvCxnSpPr>
            <a:endCxn id="9" idx="0"/>
          </p:cNvCxnSpPr>
          <p:nvPr/>
        </p:nvCxnSpPr>
        <p:spPr>
          <a:xfrm>
            <a:off x="8132774" y="3446611"/>
            <a:ext cx="1553550" cy="308127"/>
          </a:xfrm>
          <a:prstGeom prst="bentConnector2">
            <a:avLst/>
          </a:prstGeom>
          <a:ln w="6350">
            <a:solidFill>
              <a:schemeClr val="tx1"/>
            </a:solidFill>
            <a:headEnd type="arrow"/>
            <a:tailEnd type="arrow"/>
          </a:ln>
          <a:effectLst/>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bwMode="auto">
          <a:xfrm>
            <a:off x="5905872" y="5479746"/>
            <a:ext cx="2226901" cy="616254"/>
          </a:xfrm>
          <a:prstGeom prst="roundRect">
            <a:avLst>
              <a:gd name="adj" fmla="val 0"/>
            </a:avLst>
          </a:prstGeom>
          <a:solidFill>
            <a:schemeClr val="tx2"/>
          </a:solidFill>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OnPrem Service</a:t>
            </a:r>
          </a:p>
        </p:txBody>
      </p:sp>
      <p:sp>
        <p:nvSpPr>
          <p:cNvPr id="14" name="Rounded Rectangle 13"/>
          <p:cNvSpPr/>
          <p:nvPr/>
        </p:nvSpPr>
        <p:spPr bwMode="auto">
          <a:xfrm>
            <a:off x="5915436" y="4290673"/>
            <a:ext cx="2226901" cy="616254"/>
          </a:xfrm>
          <a:prstGeom prst="roundRect">
            <a:avLst>
              <a:gd name="adj" fmla="val 0"/>
            </a:avLst>
          </a:prstGeom>
          <a:solidFill>
            <a:schemeClr val="tx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Service Bus</a:t>
            </a:r>
          </a:p>
        </p:txBody>
      </p:sp>
      <p:cxnSp>
        <p:nvCxnSpPr>
          <p:cNvPr id="15" name="Straight Arrow Connector 14"/>
          <p:cNvCxnSpPr/>
          <p:nvPr/>
        </p:nvCxnSpPr>
        <p:spPr>
          <a:xfrm flipV="1">
            <a:off x="7047929" y="3773116"/>
            <a:ext cx="0" cy="517557"/>
          </a:xfrm>
          <a:prstGeom prst="straightConnector1">
            <a:avLst/>
          </a:prstGeom>
          <a:ln w="6350">
            <a:solidFill>
              <a:schemeClr val="tx1"/>
            </a:solidFill>
            <a:headEnd type="arrow"/>
            <a:tailEnd type="arrow"/>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7076534" y="4925305"/>
            <a:ext cx="0" cy="517557"/>
          </a:xfrm>
          <a:prstGeom prst="straightConnector1">
            <a:avLst/>
          </a:prstGeom>
          <a:ln w="6350">
            <a:solidFill>
              <a:schemeClr val="tx1"/>
            </a:solidFill>
            <a:headEnd type="arrow"/>
            <a:tailEnd type="arrow"/>
          </a:ln>
          <a:effectLst/>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bwMode="auto">
          <a:xfrm>
            <a:off x="2714913" y="5479746"/>
            <a:ext cx="2226901" cy="616254"/>
          </a:xfrm>
          <a:prstGeom prst="roundRect">
            <a:avLst>
              <a:gd name="adj" fmla="val 0"/>
            </a:avLst>
          </a:prstGeom>
          <a:solidFill>
            <a:schemeClr val="tx2"/>
          </a:solidFill>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OnPrem Service</a:t>
            </a:r>
          </a:p>
        </p:txBody>
      </p:sp>
      <p:cxnSp>
        <p:nvCxnSpPr>
          <p:cNvPr id="18" name="Straight Arrow Connector 17"/>
          <p:cNvCxnSpPr>
            <a:stCxn id="17" idx="0"/>
            <a:endCxn id="4" idx="2"/>
          </p:cNvCxnSpPr>
          <p:nvPr/>
        </p:nvCxnSpPr>
        <p:spPr>
          <a:xfrm flipV="1">
            <a:off x="3828364" y="4453306"/>
            <a:ext cx="3" cy="1026440"/>
          </a:xfrm>
          <a:prstGeom prst="straightConnector1">
            <a:avLst/>
          </a:prstGeom>
          <a:ln w="6350">
            <a:solidFill>
              <a:schemeClr val="tx1"/>
            </a:solidFill>
            <a:headEnd type="arrow"/>
            <a:tailEnd type="arrow"/>
          </a:ln>
          <a:effectLst/>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495696" y="3927794"/>
            <a:ext cx="743793" cy="443198"/>
          </a:xfrm>
          <a:prstGeom prst="rect">
            <a:avLst/>
          </a:prstGeom>
          <a:noFill/>
        </p:spPr>
        <p:txBody>
          <a:bodyPr wrap="none" lIns="0" tIns="0" rIns="0" bIns="0" rtlCol="0">
            <a:spAutoFit/>
          </a:bodyPr>
          <a:lstStyle/>
          <a:p>
            <a:pPr>
              <a:lnSpc>
                <a:spcPct val="90000"/>
              </a:lnSpc>
              <a:spcBef>
                <a:spcPct val="20000"/>
              </a:spcBef>
              <a:buSzPct val="80000"/>
            </a:pPr>
            <a:r>
              <a:rPr lang="en-US" sz="3200" dirty="0" smtClean="0"/>
              <a:t>IaaS</a:t>
            </a:r>
            <a:endParaRPr lang="en-US" sz="3200" dirty="0"/>
          </a:p>
        </p:txBody>
      </p:sp>
      <p:sp>
        <p:nvSpPr>
          <p:cNvPr id="20" name="TextBox 19"/>
          <p:cNvSpPr txBox="1"/>
          <p:nvPr/>
        </p:nvSpPr>
        <p:spPr>
          <a:xfrm>
            <a:off x="6515489" y="1289808"/>
            <a:ext cx="850810" cy="443198"/>
          </a:xfrm>
          <a:prstGeom prst="rect">
            <a:avLst/>
          </a:prstGeom>
          <a:noFill/>
        </p:spPr>
        <p:txBody>
          <a:bodyPr wrap="none" lIns="0" tIns="0" rIns="0" bIns="0" rtlCol="0">
            <a:spAutoFit/>
          </a:bodyPr>
          <a:lstStyle/>
          <a:p>
            <a:pPr>
              <a:lnSpc>
                <a:spcPct val="90000"/>
              </a:lnSpc>
              <a:spcBef>
                <a:spcPct val="20000"/>
              </a:spcBef>
              <a:buSzPct val="80000"/>
            </a:pPr>
            <a:r>
              <a:rPr lang="en-US" sz="3200" dirty="0" smtClean="0"/>
              <a:t>PaaS</a:t>
            </a:r>
            <a:endParaRPr lang="en-US" sz="3200" dirty="0"/>
          </a:p>
        </p:txBody>
      </p:sp>
      <p:sp>
        <p:nvSpPr>
          <p:cNvPr id="21" name="Rounded Rectangle 20"/>
          <p:cNvSpPr/>
          <p:nvPr/>
        </p:nvSpPr>
        <p:spPr bwMode="auto">
          <a:xfrm>
            <a:off x="2714914" y="2312800"/>
            <a:ext cx="2226901" cy="616254"/>
          </a:xfrm>
          <a:prstGeom prst="roundRect">
            <a:avLst>
              <a:gd name="adj" fmla="val 0"/>
            </a:avLst>
          </a:prstGeom>
          <a:solidFill>
            <a:schemeClr val="accent3"/>
          </a:soli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gradFill>
                  <a:gsLst>
                    <a:gs pos="0">
                      <a:srgbClr val="FFFFFF"/>
                    </a:gs>
                    <a:gs pos="100000">
                      <a:srgbClr val="FFFFFF"/>
                    </a:gs>
                  </a:gsLst>
                  <a:lin ang="5400000" scaled="0"/>
                </a:gradFill>
              </a:rPr>
              <a:t>O365</a:t>
            </a:r>
          </a:p>
        </p:txBody>
      </p:sp>
      <p:sp>
        <p:nvSpPr>
          <p:cNvPr id="22" name="TextBox 21"/>
          <p:cNvSpPr txBox="1"/>
          <p:nvPr/>
        </p:nvSpPr>
        <p:spPr>
          <a:xfrm>
            <a:off x="1386691" y="2441038"/>
            <a:ext cx="852798" cy="443198"/>
          </a:xfrm>
          <a:prstGeom prst="rect">
            <a:avLst/>
          </a:prstGeom>
          <a:noFill/>
        </p:spPr>
        <p:txBody>
          <a:bodyPr wrap="none" lIns="0" tIns="0" rIns="0" bIns="0" rtlCol="0">
            <a:spAutoFit/>
          </a:bodyPr>
          <a:lstStyle/>
          <a:p>
            <a:pPr>
              <a:lnSpc>
                <a:spcPct val="90000"/>
              </a:lnSpc>
              <a:spcBef>
                <a:spcPct val="20000"/>
              </a:spcBef>
              <a:buSzPct val="80000"/>
            </a:pPr>
            <a:r>
              <a:rPr lang="en-US" sz="3200" dirty="0"/>
              <a:t>S</a:t>
            </a:r>
            <a:r>
              <a:rPr lang="en-US" sz="3200" dirty="0" smtClean="0"/>
              <a:t>aaS</a:t>
            </a:r>
            <a:endParaRPr lang="en-US" sz="3200" dirty="0"/>
          </a:p>
        </p:txBody>
      </p:sp>
      <p:cxnSp>
        <p:nvCxnSpPr>
          <p:cNvPr id="23" name="Elbow Connector 22"/>
          <p:cNvCxnSpPr>
            <a:stCxn id="21" idx="3"/>
            <a:endCxn id="5" idx="1"/>
          </p:cNvCxnSpPr>
          <p:nvPr/>
        </p:nvCxnSpPr>
        <p:spPr>
          <a:xfrm>
            <a:off x="4941815" y="2620927"/>
            <a:ext cx="964058" cy="825684"/>
          </a:xfrm>
          <a:prstGeom prst="bentConnector3">
            <a:avLst/>
          </a:prstGeom>
          <a:ln w="6350">
            <a:solidFill>
              <a:schemeClr val="tx1"/>
            </a:solidFill>
            <a:headEnd type="arrow"/>
            <a:tailEnd type="arrow"/>
          </a:ln>
          <a:effectLst/>
        </p:spPr>
        <p:style>
          <a:lnRef idx="3">
            <a:schemeClr val="accent1"/>
          </a:lnRef>
          <a:fillRef idx="0">
            <a:schemeClr val="accent1"/>
          </a:fillRef>
          <a:effectRef idx="2">
            <a:schemeClr val="accent1"/>
          </a:effectRef>
          <a:fontRef idx="minor">
            <a:schemeClr val="tx1"/>
          </a:fontRef>
        </p:style>
      </p:cxnSp>
      <p:cxnSp>
        <p:nvCxnSpPr>
          <p:cNvPr id="24" name="Elbow Connector 23"/>
          <p:cNvCxnSpPr>
            <a:stCxn id="4" idx="3"/>
            <a:endCxn id="5" idx="1"/>
          </p:cNvCxnSpPr>
          <p:nvPr/>
        </p:nvCxnSpPr>
        <p:spPr>
          <a:xfrm flipV="1">
            <a:off x="4941817" y="3446611"/>
            <a:ext cx="964056" cy="698568"/>
          </a:xfrm>
          <a:prstGeom prst="bentConnector3">
            <a:avLst/>
          </a:prstGeom>
          <a:ln w="6350">
            <a:solidFill>
              <a:schemeClr val="tx1"/>
            </a:solidFill>
            <a:headEnd type="arrow"/>
            <a:tailEnd type="arrow"/>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8746040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14064"/>
            <a:r>
              <a:rPr lang="en-US" sz="5400" dirty="0">
                <a:gradFill>
                  <a:gsLst>
                    <a:gs pos="1250">
                      <a:schemeClr val="tx1"/>
                    </a:gs>
                    <a:gs pos="100000">
                      <a:schemeClr val="tx1"/>
                    </a:gs>
                  </a:gsLst>
                  <a:lin ang="5400000" scaled="0"/>
                </a:gradFill>
                <a:cs typeface="Segoe UI Light" panose="020B0502040204020203" pitchFamily="34" charset="0"/>
              </a:rPr>
              <a:t>Sample SharePoint Farm Configuration</a:t>
            </a:r>
          </a:p>
        </p:txBody>
      </p:sp>
      <p:pic>
        <p:nvPicPr>
          <p:cNvPr id="8" name="Picture 7" descr="\\MAGNUM\Projects\Microsoft\Cloud Power FY12\Design\ICONS_PNG\Agility.png"/>
          <p:cNvPicPr>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1234638" y="3152468"/>
            <a:ext cx="913664" cy="913664"/>
          </a:xfrm>
          <a:prstGeom prst="rect">
            <a:avLst/>
          </a:prstGeom>
          <a:noFill/>
        </p:spPr>
      </p:pic>
      <p:cxnSp>
        <p:nvCxnSpPr>
          <p:cNvPr id="9" name="Elbow Connector 8"/>
          <p:cNvCxnSpPr>
            <a:stCxn id="8" idx="3"/>
          </p:cNvCxnSpPr>
          <p:nvPr/>
        </p:nvCxnSpPr>
        <p:spPr>
          <a:xfrm>
            <a:off x="2148304" y="3609300"/>
            <a:ext cx="920945" cy="1608018"/>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0" name="Elbow Connector 9"/>
          <p:cNvCxnSpPr/>
          <p:nvPr/>
        </p:nvCxnSpPr>
        <p:spPr>
          <a:xfrm rot="10800000">
            <a:off x="3863940" y="2211548"/>
            <a:ext cx="429450" cy="1542449"/>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3" name="TextBox 16"/>
          <p:cNvSpPr txBox="1"/>
          <p:nvPr/>
        </p:nvSpPr>
        <p:spPr>
          <a:xfrm>
            <a:off x="7838392" y="1332309"/>
            <a:ext cx="1362552"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t>AD/DC/DNS</a:t>
            </a:r>
          </a:p>
        </p:txBody>
      </p:sp>
      <p:cxnSp>
        <p:nvCxnSpPr>
          <p:cNvPr id="15" name="Straight Connector 14"/>
          <p:cNvCxnSpPr/>
          <p:nvPr/>
        </p:nvCxnSpPr>
        <p:spPr>
          <a:xfrm>
            <a:off x="1670942" y="1801703"/>
            <a:ext cx="2348" cy="1535602"/>
          </a:xfrm>
          <a:prstGeom prst="line">
            <a:avLst/>
          </a:prstGeom>
          <a:ln w="28575">
            <a:solidFill>
              <a:schemeClr val="accent3"/>
            </a:solidFill>
            <a:prstDash val="lg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1647663" y="4111369"/>
            <a:ext cx="12730" cy="1325658"/>
          </a:xfrm>
          <a:prstGeom prst="line">
            <a:avLst/>
          </a:prstGeom>
          <a:ln w="28575">
            <a:solidFill>
              <a:schemeClr val="accent3"/>
            </a:solidFill>
            <a:prstDash val="lgDash"/>
          </a:ln>
        </p:spPr>
        <p:style>
          <a:lnRef idx="1">
            <a:schemeClr val="accent1"/>
          </a:lnRef>
          <a:fillRef idx="0">
            <a:schemeClr val="accent1"/>
          </a:fillRef>
          <a:effectRef idx="0">
            <a:schemeClr val="accent1"/>
          </a:effectRef>
          <a:fontRef idx="minor">
            <a:schemeClr val="tx1"/>
          </a:fontRef>
        </p:style>
      </p:cxnSp>
      <p:sp>
        <p:nvSpPr>
          <p:cNvPr id="17" name="TextBox 20"/>
          <p:cNvSpPr txBox="1"/>
          <p:nvPr/>
        </p:nvSpPr>
        <p:spPr>
          <a:xfrm>
            <a:off x="10258551" y="6188103"/>
            <a:ext cx="850105"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spc="-70" dirty="0" err="1">
                <a:gradFill>
                  <a:gsLst>
                    <a:gs pos="100000">
                      <a:schemeClr val="tx2"/>
                    </a:gs>
                    <a:gs pos="0">
                      <a:schemeClr val="tx2"/>
                    </a:gs>
                  </a:gsLst>
                  <a:lin ang="5400000" scaled="0"/>
                </a:gradFill>
              </a:rPr>
              <a:t>OnPrem</a:t>
            </a:r>
            <a:endParaRPr lang="en-US" sz="1959" spc="-70" dirty="0">
              <a:gradFill>
                <a:gsLst>
                  <a:gs pos="100000">
                    <a:schemeClr val="tx2"/>
                  </a:gs>
                  <a:gs pos="0">
                    <a:schemeClr val="tx2"/>
                  </a:gs>
                </a:gsLst>
                <a:lin ang="5400000" scaled="0"/>
              </a:gradFill>
            </a:endParaRPr>
          </a:p>
        </p:txBody>
      </p:sp>
      <p:sp>
        <p:nvSpPr>
          <p:cNvPr id="18" name="TextBox 21"/>
          <p:cNvSpPr txBox="1"/>
          <p:nvPr/>
        </p:nvSpPr>
        <p:spPr>
          <a:xfrm>
            <a:off x="1580679" y="1387682"/>
            <a:ext cx="262892"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t>LB</a:t>
            </a:r>
          </a:p>
        </p:txBody>
      </p:sp>
      <p:sp>
        <p:nvSpPr>
          <p:cNvPr id="19" name="TextBox 22"/>
          <p:cNvSpPr txBox="1"/>
          <p:nvPr/>
        </p:nvSpPr>
        <p:spPr>
          <a:xfrm>
            <a:off x="3191250" y="1325732"/>
            <a:ext cx="484107"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t>WFE</a:t>
            </a:r>
          </a:p>
        </p:txBody>
      </p:sp>
      <p:sp>
        <p:nvSpPr>
          <p:cNvPr id="20" name="TextBox 23"/>
          <p:cNvSpPr txBox="1"/>
          <p:nvPr/>
        </p:nvSpPr>
        <p:spPr>
          <a:xfrm>
            <a:off x="6240745" y="1311700"/>
            <a:ext cx="440826"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t>SQL</a:t>
            </a:r>
          </a:p>
        </p:txBody>
      </p:sp>
      <p:cxnSp>
        <p:nvCxnSpPr>
          <p:cNvPr id="22" name="Elbow Connector 21"/>
          <p:cNvCxnSpPr>
            <a:stCxn id="43" idx="3"/>
            <a:endCxn id="8" idx="1"/>
          </p:cNvCxnSpPr>
          <p:nvPr/>
        </p:nvCxnSpPr>
        <p:spPr>
          <a:xfrm>
            <a:off x="1008722" y="3288825"/>
            <a:ext cx="225916" cy="320475"/>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23" name="TextBox 26"/>
          <p:cNvSpPr txBox="1"/>
          <p:nvPr/>
        </p:nvSpPr>
        <p:spPr>
          <a:xfrm>
            <a:off x="4726610" y="1311544"/>
            <a:ext cx="790666"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t>AppSvr</a:t>
            </a:r>
          </a:p>
        </p:txBody>
      </p:sp>
      <p:cxnSp>
        <p:nvCxnSpPr>
          <p:cNvPr id="24" name="Straight Connector 23"/>
          <p:cNvCxnSpPr/>
          <p:nvPr/>
        </p:nvCxnSpPr>
        <p:spPr>
          <a:xfrm flipH="1">
            <a:off x="9970483" y="1741573"/>
            <a:ext cx="9325" cy="2987208"/>
          </a:xfrm>
          <a:prstGeom prst="line">
            <a:avLst/>
          </a:prstGeom>
          <a:ln w="28575">
            <a:solidFill>
              <a:schemeClr val="accent3"/>
            </a:solidFill>
            <a:prstDash val="lgDash"/>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8" idx="3"/>
          </p:cNvCxnSpPr>
          <p:nvPr/>
        </p:nvCxnSpPr>
        <p:spPr>
          <a:xfrm>
            <a:off x="2148304" y="3609300"/>
            <a:ext cx="920945" cy="606095"/>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2" name="Elbow Connector 31"/>
          <p:cNvCxnSpPr>
            <a:stCxn id="8" idx="3"/>
          </p:cNvCxnSpPr>
          <p:nvPr/>
        </p:nvCxnSpPr>
        <p:spPr>
          <a:xfrm flipV="1">
            <a:off x="2148304" y="3213473"/>
            <a:ext cx="920945" cy="395828"/>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3" name="Elbow Connector 32"/>
          <p:cNvCxnSpPr>
            <a:stCxn id="8" idx="3"/>
          </p:cNvCxnSpPr>
          <p:nvPr/>
        </p:nvCxnSpPr>
        <p:spPr>
          <a:xfrm flipV="1">
            <a:off x="2148304" y="2211549"/>
            <a:ext cx="920945" cy="1397752"/>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4" name="TextBox 39"/>
          <p:cNvSpPr txBox="1"/>
          <p:nvPr/>
        </p:nvSpPr>
        <p:spPr>
          <a:xfrm>
            <a:off x="1315869" y="3851901"/>
            <a:ext cx="771045"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t>80/443</a:t>
            </a:r>
          </a:p>
        </p:txBody>
      </p:sp>
      <p:cxnSp>
        <p:nvCxnSpPr>
          <p:cNvPr id="35" name="Elbow Connector 34"/>
          <p:cNvCxnSpPr/>
          <p:nvPr/>
        </p:nvCxnSpPr>
        <p:spPr>
          <a:xfrm rot="10800000">
            <a:off x="3863940" y="3213471"/>
            <a:ext cx="429450" cy="540525"/>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6" name="Elbow Connector 35"/>
          <p:cNvCxnSpPr/>
          <p:nvPr/>
        </p:nvCxnSpPr>
        <p:spPr>
          <a:xfrm rot="10800000" flipV="1">
            <a:off x="3863940" y="3753996"/>
            <a:ext cx="429450" cy="461399"/>
          </a:xfrm>
          <a:prstGeom prst="bentConnector3">
            <a:avLst>
              <a:gd name="adj1" fmla="val 50000"/>
            </a:avLst>
          </a:prstGeom>
          <a:ln>
            <a:solidFill>
              <a:schemeClr val="accent2"/>
            </a:solidFill>
          </a:ln>
        </p:spPr>
        <p:style>
          <a:lnRef idx="1">
            <a:schemeClr val="dk1"/>
          </a:lnRef>
          <a:fillRef idx="0">
            <a:schemeClr val="dk1"/>
          </a:fillRef>
          <a:effectRef idx="0">
            <a:schemeClr val="dk1"/>
          </a:effectRef>
          <a:fontRef idx="minor">
            <a:schemeClr val="tx1"/>
          </a:fontRef>
        </p:style>
      </p:cxnSp>
      <p:cxnSp>
        <p:nvCxnSpPr>
          <p:cNvPr id="37" name="Elbow Connector 36"/>
          <p:cNvCxnSpPr/>
          <p:nvPr/>
        </p:nvCxnSpPr>
        <p:spPr>
          <a:xfrm rot="10800000" flipV="1">
            <a:off x="3863940" y="3753996"/>
            <a:ext cx="429450" cy="1463323"/>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8" name="Elbow Connector 37"/>
          <p:cNvCxnSpPr/>
          <p:nvPr/>
        </p:nvCxnSpPr>
        <p:spPr>
          <a:xfrm rot="10800000" flipV="1">
            <a:off x="3863940" y="3753996"/>
            <a:ext cx="429450" cy="461399"/>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39" name="Picture 38" descr="\\MAGNUM\Projects\Microsoft\Cloud Power FY12\Design\ICONS_PNG\Agility.png"/>
          <p:cNvPicPr>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1234638" y="5274438"/>
            <a:ext cx="913664" cy="913664"/>
          </a:xfrm>
          <a:prstGeom prst="rect">
            <a:avLst/>
          </a:prstGeom>
          <a:noFill/>
        </p:spPr>
      </p:pic>
      <p:sp>
        <p:nvSpPr>
          <p:cNvPr id="40" name="TextBox 45"/>
          <p:cNvSpPr txBox="1"/>
          <p:nvPr/>
        </p:nvSpPr>
        <p:spPr>
          <a:xfrm>
            <a:off x="1372834" y="5983785"/>
            <a:ext cx="538609"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t>2013</a:t>
            </a:r>
          </a:p>
        </p:txBody>
      </p:sp>
      <p:cxnSp>
        <p:nvCxnSpPr>
          <p:cNvPr id="41" name="Elbow Connector 40"/>
          <p:cNvCxnSpPr/>
          <p:nvPr/>
        </p:nvCxnSpPr>
        <p:spPr>
          <a:xfrm flipV="1">
            <a:off x="2106604" y="4255096"/>
            <a:ext cx="2976247" cy="1504048"/>
          </a:xfrm>
          <a:prstGeom prst="bentConnector3">
            <a:avLst>
              <a:gd name="adj1" fmla="val 99521"/>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42" name="Picture 41" descr="\\MAGNUM\Projects\Microsoft\Cloud Power FY12\Design\Icons\PNGs\IT_guy.png"/>
          <p:cNvPicPr>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33679" y="2721596"/>
            <a:ext cx="985295" cy="985295"/>
          </a:xfrm>
          <a:prstGeom prst="rect">
            <a:avLst/>
          </a:prstGeom>
          <a:noFill/>
        </p:spPr>
      </p:pic>
      <p:pic>
        <p:nvPicPr>
          <p:cNvPr id="43" name="Picture 42" descr="\\MAGNUM\Projects\Microsoft\Cloud Power FY12\Design\Icons\PNGs\IT_guy.png"/>
          <p:cNvPicPr>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23426" y="2796177"/>
            <a:ext cx="985295" cy="985295"/>
          </a:xfrm>
          <a:prstGeom prst="rect">
            <a:avLst/>
          </a:prstGeom>
          <a:noFill/>
          <a:ln>
            <a:noFill/>
          </a:ln>
        </p:spPr>
      </p:pic>
      <p:pic>
        <p:nvPicPr>
          <p:cNvPr id="44" name="Picture 43" descr="\\MAGNUM\Projects\Microsoft\Cloud Power FY12\Design\Icons\PNGs\IT_guy.png"/>
          <p:cNvPicPr>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3316" y="4781789"/>
            <a:ext cx="985295" cy="985295"/>
          </a:xfrm>
          <a:prstGeom prst="rect">
            <a:avLst/>
          </a:prstGeom>
          <a:noFill/>
          <a:ln>
            <a:noFill/>
          </a:ln>
        </p:spPr>
      </p:pic>
      <p:cxnSp>
        <p:nvCxnSpPr>
          <p:cNvPr id="45" name="Elbow Connector 44"/>
          <p:cNvCxnSpPr>
            <a:stCxn id="44" idx="3"/>
            <a:endCxn id="39" idx="1"/>
          </p:cNvCxnSpPr>
          <p:nvPr/>
        </p:nvCxnSpPr>
        <p:spPr>
          <a:xfrm>
            <a:off x="988611" y="5274437"/>
            <a:ext cx="246027" cy="456832"/>
          </a:xfrm>
          <a:prstGeom prst="bentConnector3">
            <a:avLst>
              <a:gd name="adj1" fmla="val 50000"/>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46" name="Elbow Connector 45"/>
          <p:cNvCxnSpPr/>
          <p:nvPr/>
        </p:nvCxnSpPr>
        <p:spPr>
          <a:xfrm rot="10800000" flipV="1">
            <a:off x="6271385" y="3472312"/>
            <a:ext cx="176966" cy="609082"/>
          </a:xfrm>
          <a:prstGeom prst="bentConnector2">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47" name="Elbow Connector 46"/>
          <p:cNvCxnSpPr/>
          <p:nvPr/>
        </p:nvCxnSpPr>
        <p:spPr>
          <a:xfrm rot="10800000">
            <a:off x="6094413" y="3772030"/>
            <a:ext cx="353936" cy="426917"/>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52" name="Rectangle 51"/>
          <p:cNvSpPr/>
          <p:nvPr/>
        </p:nvSpPr>
        <p:spPr bwMode="auto">
          <a:xfrm>
            <a:off x="2355032" y="1802985"/>
            <a:ext cx="5071314" cy="4157169"/>
          </a:xfrm>
          <a:prstGeom prst="rect">
            <a:avLst/>
          </a:prstGeom>
          <a:noFill/>
          <a:ln w="38100">
            <a:solidFill>
              <a:schemeClr val="tx2"/>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chemeClr val="tx1"/>
              </a:solidFill>
            </a:endParaRPr>
          </a:p>
        </p:txBody>
      </p:sp>
      <p:sp>
        <p:nvSpPr>
          <p:cNvPr id="53" name="Rectangle 52"/>
          <p:cNvSpPr/>
          <p:nvPr/>
        </p:nvSpPr>
        <p:spPr bwMode="auto">
          <a:xfrm>
            <a:off x="7586155" y="1802985"/>
            <a:ext cx="2053761" cy="2084123"/>
          </a:xfrm>
          <a:prstGeom prst="rect">
            <a:avLst/>
          </a:prstGeom>
          <a:noFill/>
          <a:ln w="38100">
            <a:solidFill>
              <a:schemeClr val="tx2"/>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chemeClr val="tx1"/>
              </a:solidFill>
            </a:endParaRPr>
          </a:p>
        </p:txBody>
      </p:sp>
      <p:sp>
        <p:nvSpPr>
          <p:cNvPr id="54" name="Rectangle 53"/>
          <p:cNvSpPr/>
          <p:nvPr/>
        </p:nvSpPr>
        <p:spPr bwMode="auto">
          <a:xfrm>
            <a:off x="2278893" y="1725271"/>
            <a:ext cx="7477214" cy="4401772"/>
          </a:xfrm>
          <a:prstGeom prst="rect">
            <a:avLst/>
          </a:prstGeom>
          <a:noFill/>
          <a:ln w="38100">
            <a:solidFill>
              <a:schemeClr val="tx2">
                <a:lumMod val="50000"/>
                <a:lumOff val="50000"/>
              </a:schemeClr>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chemeClr val="tx1"/>
              </a:solidFill>
            </a:endParaRPr>
          </a:p>
        </p:txBody>
      </p:sp>
      <p:sp>
        <p:nvSpPr>
          <p:cNvPr id="55" name="Rectangle 54"/>
          <p:cNvSpPr/>
          <p:nvPr/>
        </p:nvSpPr>
        <p:spPr bwMode="auto">
          <a:xfrm>
            <a:off x="8788878" y="4488427"/>
            <a:ext cx="1785139" cy="8167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375" fontAlgn="base">
              <a:spcBef>
                <a:spcPct val="0"/>
              </a:spcBef>
              <a:spcAft>
                <a:spcPct val="0"/>
              </a:spcAft>
            </a:pPr>
            <a:endParaRPr lang="en-US" sz="1959" dirty="0">
              <a:solidFill>
                <a:schemeClr val="tx1"/>
              </a:solidFill>
            </a:endParaRPr>
          </a:p>
        </p:txBody>
      </p:sp>
      <p:cxnSp>
        <p:nvCxnSpPr>
          <p:cNvPr id="56" name="Straight Connector 55"/>
          <p:cNvCxnSpPr/>
          <p:nvPr/>
        </p:nvCxnSpPr>
        <p:spPr>
          <a:xfrm>
            <a:off x="8764307" y="4780500"/>
            <a:ext cx="1785139" cy="8158"/>
          </a:xfrm>
          <a:prstGeom prst="line">
            <a:avLst/>
          </a:prstGeom>
          <a:solidFill>
            <a:schemeClr val="bg2"/>
          </a:solidFill>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8764307" y="5134443"/>
            <a:ext cx="1785139" cy="8158"/>
          </a:xfrm>
          <a:prstGeom prst="line">
            <a:avLst/>
          </a:prstGeom>
          <a:solidFill>
            <a:schemeClr val="bg2"/>
          </a:solidFill>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TextBox 65"/>
          <p:cNvSpPr txBox="1"/>
          <p:nvPr/>
        </p:nvSpPr>
        <p:spPr>
          <a:xfrm>
            <a:off x="9105927" y="4825865"/>
            <a:ext cx="1282980" cy="271356"/>
          </a:xfrm>
          <a:prstGeom prst="rect">
            <a:avLst/>
          </a:prstGeom>
          <a:solidFill>
            <a:schemeClr val="bg2"/>
          </a:solid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t>VPN Tunnel</a:t>
            </a:r>
          </a:p>
        </p:txBody>
      </p:sp>
      <p:sp>
        <p:nvSpPr>
          <p:cNvPr id="59" name="TextBox 66"/>
          <p:cNvSpPr txBox="1"/>
          <p:nvPr/>
        </p:nvSpPr>
        <p:spPr>
          <a:xfrm>
            <a:off x="6245004" y="5602699"/>
            <a:ext cx="1084143"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t>Cloud Svc</a:t>
            </a:r>
          </a:p>
        </p:txBody>
      </p:sp>
      <p:sp>
        <p:nvSpPr>
          <p:cNvPr id="60" name="TextBox 67"/>
          <p:cNvSpPr txBox="1"/>
          <p:nvPr/>
        </p:nvSpPr>
        <p:spPr>
          <a:xfrm>
            <a:off x="8468503" y="3545059"/>
            <a:ext cx="1084143"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t>Cloud Svc</a:t>
            </a:r>
          </a:p>
        </p:txBody>
      </p:sp>
      <p:sp>
        <p:nvSpPr>
          <p:cNvPr id="61" name="TextBox 68"/>
          <p:cNvSpPr txBox="1"/>
          <p:nvPr/>
        </p:nvSpPr>
        <p:spPr>
          <a:xfrm>
            <a:off x="7913801" y="5806890"/>
            <a:ext cx="1739387"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t>Virtual Network</a:t>
            </a:r>
          </a:p>
        </p:txBody>
      </p:sp>
      <p:sp>
        <p:nvSpPr>
          <p:cNvPr id="62" name="TextBox 69"/>
          <p:cNvSpPr txBox="1"/>
          <p:nvPr/>
        </p:nvSpPr>
        <p:spPr>
          <a:xfrm>
            <a:off x="5151921" y="6195097"/>
            <a:ext cx="588174"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spc="-70" dirty="0">
                <a:gradFill>
                  <a:gsLst>
                    <a:gs pos="100000">
                      <a:schemeClr val="tx2"/>
                    </a:gs>
                    <a:gs pos="0">
                      <a:schemeClr val="tx2"/>
                    </a:gs>
                  </a:gsLst>
                  <a:lin ang="5400000" scaled="0"/>
                </a:gradFill>
              </a:rPr>
              <a:t>Azure</a:t>
            </a:r>
          </a:p>
        </p:txBody>
      </p:sp>
      <p:cxnSp>
        <p:nvCxnSpPr>
          <p:cNvPr id="69" name="Straight Connector 68"/>
          <p:cNvCxnSpPr/>
          <p:nvPr/>
        </p:nvCxnSpPr>
        <p:spPr>
          <a:xfrm flipH="1">
            <a:off x="9961593" y="5261950"/>
            <a:ext cx="17781" cy="816314"/>
          </a:xfrm>
          <a:prstGeom prst="line">
            <a:avLst/>
          </a:prstGeom>
          <a:ln w="28575">
            <a:solidFill>
              <a:schemeClr val="accent3"/>
            </a:solidFill>
            <a:prstDash val="lgDash"/>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bwMode="auto">
          <a:xfrm>
            <a:off x="10195493" y="1707415"/>
            <a:ext cx="1819182" cy="4401772"/>
          </a:xfrm>
          <a:prstGeom prst="rect">
            <a:avLst/>
          </a:prstGeom>
          <a:noFill/>
          <a:ln w="38100">
            <a:solidFill>
              <a:schemeClr val="tx2">
                <a:lumMod val="50000"/>
                <a:lumOff val="50000"/>
              </a:schemeClr>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chemeClr val="tx1"/>
              </a:solidFill>
            </a:endParaRPr>
          </a:p>
        </p:txBody>
      </p:sp>
      <p:sp>
        <p:nvSpPr>
          <p:cNvPr id="71" name="TextBox 68"/>
          <p:cNvSpPr txBox="1"/>
          <p:nvPr/>
        </p:nvSpPr>
        <p:spPr>
          <a:xfrm>
            <a:off x="10999375" y="5566439"/>
            <a:ext cx="1035910" cy="542713"/>
          </a:xfrm>
          <a:prstGeom prst="rect">
            <a:avLst/>
          </a:prstGeom>
          <a:noFill/>
        </p:spPr>
        <p:txBody>
          <a:bodyPr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err="1"/>
              <a:t>OnPrem</a:t>
            </a:r>
            <a:r>
              <a:rPr lang="en-US" sz="1959" dirty="0"/>
              <a:t> Network</a:t>
            </a:r>
          </a:p>
        </p:txBody>
      </p:sp>
      <p:sp>
        <p:nvSpPr>
          <p:cNvPr id="72" name="Rectangle 71"/>
          <p:cNvSpPr/>
          <p:nvPr/>
        </p:nvSpPr>
        <p:spPr>
          <a:xfrm>
            <a:off x="4465680" y="2034417"/>
            <a:ext cx="695476" cy="799304"/>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dirty="0">
                <a:solidFill>
                  <a:schemeClr val="tx1"/>
                </a:solidFill>
              </a:rPr>
              <a:t>WAC</a:t>
            </a:r>
            <a:r>
              <a:rPr lang="en-US" sz="1959" dirty="0">
                <a:solidFill>
                  <a:schemeClr val="tx1"/>
                </a:solidFill>
              </a:rPr>
              <a:t/>
            </a:r>
            <a:br>
              <a:rPr lang="en-US" sz="1959" dirty="0">
                <a:solidFill>
                  <a:schemeClr val="tx1"/>
                </a:solidFill>
              </a:rPr>
            </a:br>
            <a:r>
              <a:rPr lang="en-US" sz="1959" dirty="0">
                <a:solidFill>
                  <a:schemeClr val="tx1"/>
                </a:solidFill>
              </a:rPr>
              <a:t>1</a:t>
            </a:r>
          </a:p>
        </p:txBody>
      </p:sp>
      <p:sp>
        <p:nvSpPr>
          <p:cNvPr id="73" name="Rectangle 72"/>
          <p:cNvSpPr/>
          <p:nvPr/>
        </p:nvSpPr>
        <p:spPr>
          <a:xfrm>
            <a:off x="3121502" y="2860452"/>
            <a:ext cx="695476" cy="799304"/>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59" dirty="0">
                <a:solidFill>
                  <a:schemeClr val="tx1"/>
                </a:solidFill>
              </a:rPr>
              <a:t>WFE</a:t>
            </a:r>
            <a:br>
              <a:rPr lang="en-US" sz="1959" dirty="0">
                <a:solidFill>
                  <a:schemeClr val="tx1"/>
                </a:solidFill>
              </a:rPr>
            </a:br>
            <a:r>
              <a:rPr lang="en-US" sz="1959" dirty="0">
                <a:solidFill>
                  <a:schemeClr val="tx1"/>
                </a:solidFill>
              </a:rPr>
              <a:t>2</a:t>
            </a:r>
          </a:p>
        </p:txBody>
      </p:sp>
      <p:sp>
        <p:nvSpPr>
          <p:cNvPr id="74" name="Rectangle 73"/>
          <p:cNvSpPr/>
          <p:nvPr/>
        </p:nvSpPr>
        <p:spPr>
          <a:xfrm>
            <a:off x="3121502" y="3816394"/>
            <a:ext cx="695476" cy="799304"/>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59" dirty="0">
                <a:solidFill>
                  <a:schemeClr val="tx1"/>
                </a:solidFill>
              </a:rPr>
              <a:t>WFE</a:t>
            </a:r>
            <a:br>
              <a:rPr lang="en-US" sz="1959" dirty="0">
                <a:solidFill>
                  <a:schemeClr val="tx1"/>
                </a:solidFill>
              </a:rPr>
            </a:br>
            <a:r>
              <a:rPr lang="en-US" sz="1959" dirty="0">
                <a:solidFill>
                  <a:schemeClr val="tx1"/>
                </a:solidFill>
              </a:rPr>
              <a:t>3</a:t>
            </a:r>
          </a:p>
        </p:txBody>
      </p:sp>
      <p:sp>
        <p:nvSpPr>
          <p:cNvPr id="75" name="Rectangle 74"/>
          <p:cNvSpPr/>
          <p:nvPr/>
        </p:nvSpPr>
        <p:spPr>
          <a:xfrm>
            <a:off x="3121502" y="4772336"/>
            <a:ext cx="695476" cy="799304"/>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59" dirty="0">
                <a:solidFill>
                  <a:schemeClr val="tx1"/>
                </a:solidFill>
              </a:rPr>
              <a:t>WFE</a:t>
            </a:r>
            <a:br>
              <a:rPr lang="en-US" sz="1959" dirty="0">
                <a:solidFill>
                  <a:schemeClr val="tx1"/>
                </a:solidFill>
              </a:rPr>
            </a:br>
            <a:r>
              <a:rPr lang="en-US" sz="1959" dirty="0">
                <a:solidFill>
                  <a:schemeClr val="tx1"/>
                </a:solidFill>
              </a:rPr>
              <a:t>4</a:t>
            </a:r>
          </a:p>
        </p:txBody>
      </p:sp>
      <p:sp>
        <p:nvSpPr>
          <p:cNvPr id="76" name="Rectangle 75"/>
          <p:cNvSpPr/>
          <p:nvPr/>
        </p:nvSpPr>
        <p:spPr>
          <a:xfrm>
            <a:off x="3114568" y="1913344"/>
            <a:ext cx="695476" cy="799304"/>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59" dirty="0">
                <a:solidFill>
                  <a:schemeClr val="tx1"/>
                </a:solidFill>
              </a:rPr>
              <a:t>WFE</a:t>
            </a:r>
            <a:br>
              <a:rPr lang="en-US" sz="1959" dirty="0">
                <a:solidFill>
                  <a:schemeClr val="tx1"/>
                </a:solidFill>
              </a:rPr>
            </a:br>
            <a:r>
              <a:rPr lang="en-US" sz="1959" dirty="0">
                <a:solidFill>
                  <a:schemeClr val="tx1"/>
                </a:solidFill>
              </a:rPr>
              <a:t>1</a:t>
            </a:r>
          </a:p>
        </p:txBody>
      </p:sp>
      <p:sp>
        <p:nvSpPr>
          <p:cNvPr id="77" name="Rectangle 76"/>
          <p:cNvSpPr/>
          <p:nvPr/>
        </p:nvSpPr>
        <p:spPr>
          <a:xfrm>
            <a:off x="5270457" y="2034417"/>
            <a:ext cx="695476" cy="799304"/>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dirty="0">
                <a:solidFill>
                  <a:schemeClr val="tx1"/>
                </a:solidFill>
              </a:rPr>
              <a:t>WAC</a:t>
            </a:r>
            <a:r>
              <a:rPr lang="en-US" sz="1959" dirty="0">
                <a:solidFill>
                  <a:schemeClr val="tx1"/>
                </a:solidFill>
              </a:rPr>
              <a:t/>
            </a:r>
            <a:br>
              <a:rPr lang="en-US" sz="1959" dirty="0">
                <a:solidFill>
                  <a:schemeClr val="tx1"/>
                </a:solidFill>
              </a:rPr>
            </a:br>
            <a:r>
              <a:rPr lang="en-US" sz="1959" dirty="0">
                <a:solidFill>
                  <a:schemeClr val="tx1"/>
                </a:solidFill>
              </a:rPr>
              <a:t>2</a:t>
            </a:r>
          </a:p>
        </p:txBody>
      </p:sp>
      <p:sp>
        <p:nvSpPr>
          <p:cNvPr id="78" name="Rectangle 77"/>
          <p:cNvSpPr/>
          <p:nvPr/>
        </p:nvSpPr>
        <p:spPr>
          <a:xfrm>
            <a:off x="4480262" y="3271300"/>
            <a:ext cx="695476" cy="799304"/>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dirty="0">
                <a:solidFill>
                  <a:schemeClr val="tx1"/>
                </a:solidFill>
              </a:rPr>
              <a:t>APP</a:t>
            </a:r>
            <a:r>
              <a:rPr lang="en-US" sz="1959" dirty="0">
                <a:solidFill>
                  <a:schemeClr val="tx1"/>
                </a:solidFill>
              </a:rPr>
              <a:t/>
            </a:r>
            <a:br>
              <a:rPr lang="en-US" sz="1959" dirty="0">
                <a:solidFill>
                  <a:schemeClr val="tx1"/>
                </a:solidFill>
              </a:rPr>
            </a:br>
            <a:r>
              <a:rPr lang="en-US" sz="1959" dirty="0">
                <a:solidFill>
                  <a:schemeClr val="tx1"/>
                </a:solidFill>
              </a:rPr>
              <a:t>1</a:t>
            </a:r>
          </a:p>
        </p:txBody>
      </p:sp>
      <p:sp>
        <p:nvSpPr>
          <p:cNvPr id="79" name="Rectangle 78"/>
          <p:cNvSpPr/>
          <p:nvPr/>
        </p:nvSpPr>
        <p:spPr>
          <a:xfrm>
            <a:off x="5285039" y="3271300"/>
            <a:ext cx="695476" cy="799304"/>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dirty="0">
                <a:solidFill>
                  <a:schemeClr val="tx1"/>
                </a:solidFill>
              </a:rPr>
              <a:t>APP</a:t>
            </a:r>
            <a:r>
              <a:rPr lang="en-US" sz="1959" dirty="0">
                <a:solidFill>
                  <a:schemeClr val="tx1"/>
                </a:solidFill>
              </a:rPr>
              <a:t/>
            </a:r>
            <a:br>
              <a:rPr lang="en-US" sz="1959" dirty="0">
                <a:solidFill>
                  <a:schemeClr val="tx1"/>
                </a:solidFill>
              </a:rPr>
            </a:br>
            <a:r>
              <a:rPr lang="en-US" sz="1959" dirty="0">
                <a:solidFill>
                  <a:schemeClr val="tx1"/>
                </a:solidFill>
              </a:rPr>
              <a:t>2</a:t>
            </a:r>
          </a:p>
        </p:txBody>
      </p:sp>
      <p:sp>
        <p:nvSpPr>
          <p:cNvPr id="80" name="Rectangle 79"/>
          <p:cNvSpPr/>
          <p:nvPr/>
        </p:nvSpPr>
        <p:spPr>
          <a:xfrm>
            <a:off x="6585874" y="3928219"/>
            <a:ext cx="695476" cy="799304"/>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59" dirty="0">
                <a:solidFill>
                  <a:schemeClr val="tx1"/>
                </a:solidFill>
              </a:rPr>
              <a:t>SQL</a:t>
            </a:r>
            <a:br>
              <a:rPr lang="en-US" sz="1959" dirty="0">
                <a:solidFill>
                  <a:schemeClr val="tx1"/>
                </a:solidFill>
              </a:rPr>
            </a:br>
            <a:r>
              <a:rPr lang="en-US" sz="1959" dirty="0">
                <a:solidFill>
                  <a:schemeClr val="tx1"/>
                </a:solidFill>
              </a:rPr>
              <a:t>2</a:t>
            </a:r>
          </a:p>
        </p:txBody>
      </p:sp>
      <p:sp>
        <p:nvSpPr>
          <p:cNvPr id="81" name="Rectangle 80"/>
          <p:cNvSpPr/>
          <p:nvPr/>
        </p:nvSpPr>
        <p:spPr>
          <a:xfrm>
            <a:off x="6578939" y="2981111"/>
            <a:ext cx="695476" cy="799304"/>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59" dirty="0">
                <a:solidFill>
                  <a:schemeClr val="tx1"/>
                </a:solidFill>
              </a:rPr>
              <a:t>SQL</a:t>
            </a:r>
            <a:br>
              <a:rPr lang="en-US" sz="1959" dirty="0">
                <a:solidFill>
                  <a:schemeClr val="tx1"/>
                </a:solidFill>
              </a:rPr>
            </a:br>
            <a:r>
              <a:rPr lang="en-US" sz="1959" dirty="0">
                <a:solidFill>
                  <a:schemeClr val="tx1"/>
                </a:solidFill>
              </a:rPr>
              <a:t>1</a:t>
            </a:r>
          </a:p>
        </p:txBody>
      </p:sp>
      <p:sp>
        <p:nvSpPr>
          <p:cNvPr id="82" name="Rectangle 81"/>
          <p:cNvSpPr/>
          <p:nvPr/>
        </p:nvSpPr>
        <p:spPr>
          <a:xfrm>
            <a:off x="7863770" y="2311887"/>
            <a:ext cx="695476" cy="799304"/>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dirty="0">
                <a:solidFill>
                  <a:schemeClr val="tx1"/>
                </a:solidFill>
              </a:rPr>
              <a:t>AD</a:t>
            </a:r>
            <a:r>
              <a:rPr lang="en-US" sz="1959" dirty="0">
                <a:solidFill>
                  <a:schemeClr val="tx1"/>
                </a:solidFill>
              </a:rPr>
              <a:t/>
            </a:r>
            <a:br>
              <a:rPr lang="en-US" sz="1959" dirty="0">
                <a:solidFill>
                  <a:schemeClr val="tx1"/>
                </a:solidFill>
              </a:rPr>
            </a:br>
            <a:r>
              <a:rPr lang="en-US" sz="1959" dirty="0">
                <a:solidFill>
                  <a:schemeClr val="tx1"/>
                </a:solidFill>
              </a:rPr>
              <a:t>1</a:t>
            </a:r>
          </a:p>
        </p:txBody>
      </p:sp>
      <p:sp>
        <p:nvSpPr>
          <p:cNvPr id="83" name="Rectangle 82"/>
          <p:cNvSpPr/>
          <p:nvPr/>
        </p:nvSpPr>
        <p:spPr>
          <a:xfrm>
            <a:off x="8668548" y="2311887"/>
            <a:ext cx="695476" cy="799304"/>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dirty="0">
                <a:solidFill>
                  <a:schemeClr val="tx1"/>
                </a:solidFill>
              </a:rPr>
              <a:t>AD</a:t>
            </a:r>
            <a:r>
              <a:rPr lang="en-US" sz="1959" dirty="0">
                <a:solidFill>
                  <a:schemeClr val="tx1"/>
                </a:solidFill>
              </a:rPr>
              <a:t/>
            </a:r>
            <a:br>
              <a:rPr lang="en-US" sz="1959" dirty="0">
                <a:solidFill>
                  <a:schemeClr val="tx1"/>
                </a:solidFill>
              </a:rPr>
            </a:br>
            <a:r>
              <a:rPr lang="en-US" sz="1959" dirty="0">
                <a:solidFill>
                  <a:schemeClr val="tx1"/>
                </a:solidFill>
              </a:rPr>
              <a:t>2</a:t>
            </a:r>
          </a:p>
        </p:txBody>
      </p:sp>
      <p:sp>
        <p:nvSpPr>
          <p:cNvPr id="84" name="Rectangle 83"/>
          <p:cNvSpPr/>
          <p:nvPr/>
        </p:nvSpPr>
        <p:spPr>
          <a:xfrm>
            <a:off x="10757346" y="2280760"/>
            <a:ext cx="695476" cy="799304"/>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dirty="0">
                <a:solidFill>
                  <a:schemeClr val="tx1"/>
                </a:solidFill>
              </a:rPr>
              <a:t>AD</a:t>
            </a:r>
            <a:r>
              <a:rPr lang="en-US" sz="1959" dirty="0">
                <a:solidFill>
                  <a:schemeClr val="tx1"/>
                </a:solidFill>
              </a:rPr>
              <a:t/>
            </a:r>
            <a:br>
              <a:rPr lang="en-US" sz="1959" dirty="0">
                <a:solidFill>
                  <a:schemeClr val="tx1"/>
                </a:solidFill>
              </a:rPr>
            </a:br>
            <a:r>
              <a:rPr lang="en-US" sz="1959" dirty="0">
                <a:solidFill>
                  <a:schemeClr val="tx1"/>
                </a:solidFill>
              </a:rPr>
              <a:t>1</a:t>
            </a:r>
          </a:p>
        </p:txBody>
      </p:sp>
      <p:grpSp>
        <p:nvGrpSpPr>
          <p:cNvPr id="49" name="Group 48"/>
          <p:cNvGrpSpPr/>
          <p:nvPr/>
        </p:nvGrpSpPr>
        <p:grpSpPr>
          <a:xfrm>
            <a:off x="10696211" y="4157967"/>
            <a:ext cx="1000153" cy="1103982"/>
            <a:chOff x="10698062" y="4158260"/>
            <a:chExt cx="1000556" cy="1104426"/>
          </a:xfrm>
        </p:grpSpPr>
        <p:sp>
          <p:nvSpPr>
            <p:cNvPr id="86" name="Rectangle 85"/>
            <p:cNvSpPr/>
            <p:nvPr/>
          </p:nvSpPr>
          <p:spPr>
            <a:xfrm>
              <a:off x="11002862" y="4463060"/>
              <a:ext cx="695756" cy="799626"/>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u="sng" dirty="0">
                  <a:solidFill>
                    <a:schemeClr val="tx1"/>
                  </a:solidFill>
                </a:rPr>
                <a:t>DATA</a:t>
              </a:r>
            </a:p>
          </p:txBody>
        </p:sp>
        <p:sp>
          <p:nvSpPr>
            <p:cNvPr id="87" name="Rectangle 86"/>
            <p:cNvSpPr/>
            <p:nvPr/>
          </p:nvSpPr>
          <p:spPr>
            <a:xfrm>
              <a:off x="10850462" y="4310660"/>
              <a:ext cx="695756" cy="799626"/>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u="sng" dirty="0">
                  <a:solidFill>
                    <a:schemeClr val="tx1"/>
                  </a:solidFill>
                </a:rPr>
                <a:t>DATA</a:t>
              </a:r>
            </a:p>
          </p:txBody>
        </p:sp>
        <p:sp>
          <p:nvSpPr>
            <p:cNvPr id="88" name="Rectangle 87"/>
            <p:cNvSpPr/>
            <p:nvPr/>
          </p:nvSpPr>
          <p:spPr>
            <a:xfrm>
              <a:off x="10698062" y="4158260"/>
              <a:ext cx="695756" cy="799626"/>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APPS</a:t>
              </a:r>
            </a:p>
          </p:txBody>
        </p:sp>
      </p:grpSp>
    </p:spTree>
    <p:extLst>
      <p:ext uri="{BB962C8B-B14F-4D97-AF65-F5344CB8AC3E}">
        <p14:creationId xmlns:p14="http://schemas.microsoft.com/office/powerpoint/2010/main" val="3347395490"/>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p:cNvSpPr/>
          <p:nvPr/>
        </p:nvSpPr>
        <p:spPr bwMode="auto">
          <a:xfrm>
            <a:off x="6848085" y="1711226"/>
            <a:ext cx="3320918" cy="3798562"/>
          </a:xfrm>
          <a:prstGeom prst="rect">
            <a:avLst/>
          </a:prstGeom>
          <a:solidFill>
            <a:srgbClr val="0071BC"/>
          </a:solidFill>
          <a:ln w="9525" cap="flat" cmpd="sng" algn="ctr">
            <a:noFill/>
            <a:prstDash val="solid"/>
            <a:headEnd type="none" w="med" len="med"/>
            <a:tailEnd type="none" w="med" len="med"/>
          </a:ln>
          <a:effectLst/>
        </p:spPr>
        <p:txBody>
          <a:bodyPr vert="horz" wrap="square" lIns="68561" tIns="34281" rIns="68561" bIns="34281" numCol="1" rtlCol="0" anchor="t" anchorCtr="0" compatLnSpc="1">
            <a:prstTxWarp prst="textNoShape">
              <a:avLst/>
            </a:prstTxWarp>
          </a:bodyPr>
          <a:lstStyle/>
          <a:p>
            <a:pPr algn="ctr" defTabSz="685428" fontAlgn="base">
              <a:lnSpc>
                <a:spcPct val="90000"/>
              </a:lnSpc>
              <a:spcBef>
                <a:spcPct val="0"/>
              </a:spcBef>
              <a:spcAft>
                <a:spcPct val="0"/>
              </a:spcAft>
              <a:defRPr/>
            </a:pPr>
            <a:endParaRPr lang="en-US" sz="1799" kern="0" dirty="0">
              <a:solidFill>
                <a:srgbClr val="FFFFFF"/>
              </a:solidFill>
            </a:endParaRPr>
          </a:p>
        </p:txBody>
      </p:sp>
      <p:sp>
        <p:nvSpPr>
          <p:cNvPr id="74" name="Freeform 128"/>
          <p:cNvSpPr>
            <a:spLocks noChangeAspect="1"/>
          </p:cNvSpPr>
          <p:nvPr/>
        </p:nvSpPr>
        <p:spPr bwMode="black">
          <a:xfrm>
            <a:off x="4361073" y="1695513"/>
            <a:ext cx="2260285" cy="124861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1">
              <a:lumMod val="85000"/>
            </a:schemeClr>
          </a:solidFill>
          <a:ln>
            <a:noFill/>
          </a:ln>
          <a:extLst/>
        </p:spPr>
        <p:txBody>
          <a:bodyPr vert="horz" wrap="square" lIns="68564" tIns="34283" rIns="68564" bIns="34283" numCol="1" anchor="t" anchorCtr="0" compatLnSpc="1">
            <a:prstTxWarp prst="textNoShape">
              <a:avLst/>
            </a:prstTxWarp>
          </a:bodyPr>
          <a:lstStyle/>
          <a:p>
            <a:pPr defTabSz="685626">
              <a:defRPr/>
            </a:pPr>
            <a:endParaRPr lang="en-US" sz="1424" kern="0">
              <a:solidFill>
                <a:srgbClr val="292929"/>
              </a:solidFill>
            </a:endParaRPr>
          </a:p>
        </p:txBody>
      </p:sp>
      <p:sp>
        <p:nvSpPr>
          <p:cNvPr id="76" name="Rectangle 75"/>
          <p:cNvSpPr/>
          <p:nvPr/>
        </p:nvSpPr>
        <p:spPr>
          <a:xfrm>
            <a:off x="5122367" y="2372913"/>
            <a:ext cx="699294" cy="228062"/>
          </a:xfrm>
          <a:prstGeom prst="rect">
            <a:avLst/>
          </a:prstGeom>
        </p:spPr>
        <p:txBody>
          <a:bodyPr wrap="none" lIns="68564" tIns="34283" rIns="68564" bIns="34283">
            <a:spAutoFit/>
          </a:bodyPr>
          <a:lstStyle/>
          <a:p>
            <a:pPr algn="ctr" defTabSz="685428" fontAlgn="base">
              <a:lnSpc>
                <a:spcPct val="90000"/>
              </a:lnSpc>
              <a:spcBef>
                <a:spcPct val="0"/>
              </a:spcBef>
              <a:spcAft>
                <a:spcPct val="0"/>
              </a:spcAft>
              <a:defRPr/>
            </a:pPr>
            <a:r>
              <a:rPr lang="en-GB" sz="1124" b="1" kern="0" dirty="0">
                <a:solidFill>
                  <a:schemeClr val="bg1"/>
                </a:solidFill>
              </a:rPr>
              <a:t>Internet</a:t>
            </a:r>
            <a:endParaRPr lang="en-US" sz="1124" b="1" kern="0" dirty="0">
              <a:solidFill>
                <a:schemeClr val="bg1"/>
              </a:solidFill>
            </a:endParaRPr>
          </a:p>
        </p:txBody>
      </p:sp>
      <p:sp>
        <p:nvSpPr>
          <p:cNvPr id="78" name="Rectangle 77"/>
          <p:cNvSpPr/>
          <p:nvPr/>
        </p:nvSpPr>
        <p:spPr bwMode="auto">
          <a:xfrm>
            <a:off x="1860755" y="1695697"/>
            <a:ext cx="2393611" cy="3814091"/>
          </a:xfrm>
          <a:prstGeom prst="rect">
            <a:avLst/>
          </a:prstGeom>
          <a:solidFill>
            <a:srgbClr val="00AEEF"/>
          </a:solidFill>
          <a:ln w="9525" cap="flat" cmpd="sng" algn="ctr">
            <a:noFill/>
            <a:prstDash val="solid"/>
            <a:headEnd type="none" w="med" len="med"/>
            <a:tailEnd type="none" w="med" len="med"/>
          </a:ln>
          <a:effectLst/>
        </p:spPr>
        <p:txBody>
          <a:bodyPr vert="horz" wrap="square" lIns="68568" tIns="34283" rIns="68568" bIns="34283" numCol="1" rtlCol="0" anchor="t" anchorCtr="0" compatLnSpc="1">
            <a:prstTxWarp prst="textNoShape">
              <a:avLst/>
            </a:prstTxWarp>
          </a:bodyPr>
          <a:lstStyle/>
          <a:p>
            <a:pPr algn="ctr" defTabSz="685428" fontAlgn="base">
              <a:lnSpc>
                <a:spcPct val="90000"/>
              </a:lnSpc>
              <a:spcBef>
                <a:spcPct val="0"/>
              </a:spcBef>
              <a:spcAft>
                <a:spcPct val="0"/>
              </a:spcAft>
              <a:defRPr/>
            </a:pPr>
            <a:r>
              <a:rPr lang="en-US" sz="1799" kern="0" dirty="0">
                <a:gradFill>
                  <a:gsLst>
                    <a:gs pos="0">
                      <a:srgbClr val="FFFFFF"/>
                    </a:gs>
                    <a:gs pos="100000">
                      <a:srgbClr val="FFFFFF"/>
                    </a:gs>
                  </a:gsLst>
                  <a:lin ang="5400000" scaled="0"/>
                </a:gradFill>
              </a:rPr>
              <a:t>SharePoint 2013</a:t>
            </a:r>
            <a:endParaRPr lang="en-US" sz="900" b="1" kern="0" dirty="0">
              <a:solidFill>
                <a:srgbClr val="FF8A00">
                  <a:lumMod val="60000"/>
                  <a:lumOff val="40000"/>
                </a:srgbClr>
              </a:solidFill>
            </a:endParaRPr>
          </a:p>
        </p:txBody>
      </p:sp>
      <p:pic>
        <p:nvPicPr>
          <p:cNvPr id="141" name="Picture 140"/>
          <p:cNvPicPr>
            <a:picLocks noChangeAspect="1"/>
          </p:cNvPicPr>
          <p:nvPr/>
        </p:nvPicPr>
        <p:blipFill rotWithShape="1">
          <a:blip r:embed="rId3" cstate="print">
            <a:extLst>
              <a:ext uri="{28A0092B-C50C-407E-A947-70E740481C1C}">
                <a14:useLocalDpi xmlns:a14="http://schemas.microsoft.com/office/drawing/2010/main" val="0"/>
              </a:ext>
            </a:extLst>
          </a:blip>
          <a:srcRect l="-11712" t="-1" r="-11019" b="-19481"/>
          <a:stretch/>
        </p:blipFill>
        <p:spPr>
          <a:xfrm>
            <a:off x="1918016" y="1942860"/>
            <a:ext cx="549186" cy="631472"/>
          </a:xfrm>
          <a:prstGeom prst="rect">
            <a:avLst/>
          </a:prstGeom>
        </p:spPr>
      </p:pic>
      <p:cxnSp>
        <p:nvCxnSpPr>
          <p:cNvPr id="75" name="Straight Arrow Connector 74"/>
          <p:cNvCxnSpPr/>
          <p:nvPr/>
        </p:nvCxnSpPr>
        <p:spPr>
          <a:xfrm flipH="1">
            <a:off x="4156595" y="2584644"/>
            <a:ext cx="2827883" cy="13294"/>
          </a:xfrm>
          <a:prstGeom prst="straightConnector1">
            <a:avLst/>
          </a:prstGeom>
          <a:noFill/>
          <a:ln w="57150" cap="flat" cmpd="sng" algn="ctr">
            <a:solidFill>
              <a:schemeClr val="tx1"/>
            </a:solidFill>
            <a:prstDash val="solid"/>
            <a:headEnd type="triangle" w="med" len="sm"/>
            <a:tailEnd type="triangle" w="med" len="sm"/>
          </a:ln>
          <a:effectLst/>
        </p:spPr>
      </p:cxnSp>
      <p:sp>
        <p:nvSpPr>
          <p:cNvPr id="142" name="Rectangle 141"/>
          <p:cNvSpPr/>
          <p:nvPr/>
        </p:nvSpPr>
        <p:spPr bwMode="auto">
          <a:xfrm>
            <a:off x="1994086" y="2693479"/>
            <a:ext cx="2038061" cy="1472991"/>
          </a:xfrm>
          <a:prstGeom prst="rect">
            <a:avLst/>
          </a:prstGeom>
          <a:solidFill>
            <a:schemeClr val="accent1">
              <a:lumMod val="60000"/>
              <a:lumOff val="40000"/>
            </a:schemeClr>
          </a:solidFill>
          <a:ln w="9525" cap="flat" cmpd="sng" algn="ctr">
            <a:noFill/>
            <a:prstDash val="solid"/>
            <a:headEnd type="none" w="med" len="med"/>
            <a:tailEnd type="none" w="med" len="med"/>
          </a:ln>
          <a:effectLst/>
        </p:spPr>
        <p:txBody>
          <a:bodyPr vert="horz" wrap="square" lIns="68568" tIns="34283" rIns="68568" bIns="34283" numCol="1" rtlCol="0" anchor="t" anchorCtr="0" compatLnSpc="1">
            <a:prstTxWarp prst="textNoShape">
              <a:avLst/>
            </a:prstTxWarp>
          </a:bodyPr>
          <a:lstStyle/>
          <a:p>
            <a:pPr algn="ctr" defTabSz="685428" fontAlgn="base">
              <a:lnSpc>
                <a:spcPct val="90000"/>
              </a:lnSpc>
              <a:spcBef>
                <a:spcPct val="0"/>
              </a:spcBef>
              <a:spcAft>
                <a:spcPct val="0"/>
              </a:spcAft>
              <a:defRPr/>
            </a:pPr>
            <a:r>
              <a:rPr lang="en-GB" sz="900" kern="0" dirty="0">
                <a:solidFill>
                  <a:srgbClr val="FFFFFF"/>
                </a:solidFill>
                <a:latin typeface="Segoe UI Light"/>
              </a:rPr>
              <a:t>Client App Part (Trust)</a:t>
            </a:r>
            <a:endParaRPr lang="en-US" sz="900" kern="0" dirty="0">
              <a:solidFill>
                <a:srgbClr val="FFFFFF"/>
              </a:solidFill>
              <a:latin typeface="Segoe UI Light"/>
            </a:endParaRPr>
          </a:p>
        </p:txBody>
      </p:sp>
      <p:sp>
        <p:nvSpPr>
          <p:cNvPr id="143" name="Rectangle 142"/>
          <p:cNvSpPr/>
          <p:nvPr/>
        </p:nvSpPr>
        <p:spPr bwMode="auto">
          <a:xfrm>
            <a:off x="2192609" y="2940957"/>
            <a:ext cx="1656346" cy="622468"/>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68" tIns="34283" rIns="68568" bIns="34283"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685486" fontAlgn="base">
              <a:spcBef>
                <a:spcPct val="0"/>
              </a:spcBef>
              <a:spcAft>
                <a:spcPct val="0"/>
              </a:spcAft>
            </a:pPr>
            <a:r>
              <a:rPr lang="en-US" sz="1500" dirty="0">
                <a:gradFill>
                  <a:gsLst>
                    <a:gs pos="0">
                      <a:srgbClr val="FFFFFF"/>
                    </a:gs>
                    <a:gs pos="100000">
                      <a:srgbClr val="FFFFFF"/>
                    </a:gs>
                  </a:gsLst>
                  <a:lin ang="5400000" scaled="0"/>
                </a:gradFill>
              </a:rPr>
              <a:t>Azure App</a:t>
            </a:r>
          </a:p>
        </p:txBody>
      </p:sp>
      <p:pic>
        <p:nvPicPr>
          <p:cNvPr id="144" name="Picture 1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84477" y="1695698"/>
            <a:ext cx="2295314" cy="550650"/>
          </a:xfrm>
          <a:prstGeom prst="rect">
            <a:avLst/>
          </a:prstGeom>
        </p:spPr>
      </p:pic>
      <p:sp>
        <p:nvSpPr>
          <p:cNvPr id="8" name="TextBox 7"/>
          <p:cNvSpPr txBox="1"/>
          <p:nvPr/>
        </p:nvSpPr>
        <p:spPr>
          <a:xfrm>
            <a:off x="7824287" y="5201825"/>
            <a:ext cx="1553502" cy="276871"/>
          </a:xfrm>
          <a:prstGeom prst="rect">
            <a:avLst/>
          </a:prstGeom>
          <a:noFill/>
        </p:spPr>
        <p:txBody>
          <a:bodyPr wrap="none" lIns="0" tIns="0" rIns="0" bIns="0" rtlCol="0">
            <a:spAutoFit/>
          </a:bodyPr>
          <a:lstStyle/>
          <a:p>
            <a:r>
              <a:rPr lang="en-GB" sz="1799" dirty="0">
                <a:solidFill>
                  <a:srgbClr val="FFFFFF"/>
                </a:solidFill>
                <a:latin typeface="Segoe UI Light" pitchFamily="34" charset="0"/>
              </a:rPr>
              <a:t>Provider-hosted</a:t>
            </a:r>
            <a:endParaRPr lang="en-US" sz="1799" dirty="0" err="1">
              <a:solidFill>
                <a:srgbClr val="FFFFFF"/>
              </a:solidFill>
              <a:latin typeface="Segoe UI Light" pitchFamily="34" charset="0"/>
            </a:endParaRPr>
          </a:p>
        </p:txBody>
      </p:sp>
      <p:cxnSp>
        <p:nvCxnSpPr>
          <p:cNvPr id="164" name="Straight Arrow Connector 163"/>
          <p:cNvCxnSpPr/>
          <p:nvPr/>
        </p:nvCxnSpPr>
        <p:spPr>
          <a:xfrm flipH="1" flipV="1">
            <a:off x="3637350" y="3101142"/>
            <a:ext cx="3577302" cy="18625"/>
          </a:xfrm>
          <a:prstGeom prst="straightConnector1">
            <a:avLst/>
          </a:prstGeom>
          <a:noFill/>
          <a:ln w="57150" cap="flat" cmpd="sng" algn="ctr">
            <a:solidFill>
              <a:schemeClr val="tx1"/>
            </a:solidFill>
            <a:prstDash val="solid"/>
            <a:headEnd type="triangle" w="med" len="sm"/>
            <a:tailEnd type="triangle" w="med" len="sm"/>
          </a:ln>
          <a:effectLst/>
        </p:spPr>
      </p:cxnSp>
      <p:sp>
        <p:nvSpPr>
          <p:cNvPr id="28" name="TextBox 27"/>
          <p:cNvSpPr txBox="1"/>
          <p:nvPr/>
        </p:nvSpPr>
        <p:spPr>
          <a:xfrm>
            <a:off x="2731937" y="5201825"/>
            <a:ext cx="532197" cy="276871"/>
          </a:xfrm>
          <a:prstGeom prst="rect">
            <a:avLst/>
          </a:prstGeom>
          <a:noFill/>
        </p:spPr>
        <p:txBody>
          <a:bodyPr wrap="none" lIns="0" tIns="0" rIns="0" bIns="0" rtlCol="0">
            <a:spAutoFit/>
          </a:bodyPr>
          <a:lstStyle/>
          <a:p>
            <a:r>
              <a:rPr lang="en-US" sz="1799" dirty="0">
                <a:solidFill>
                  <a:srgbClr val="FFFFFF"/>
                </a:solidFill>
                <a:latin typeface="Segoe UI Light" pitchFamily="34" charset="0"/>
              </a:rPr>
              <a:t>O365</a:t>
            </a:r>
          </a:p>
        </p:txBody>
      </p:sp>
      <p:grpSp>
        <p:nvGrpSpPr>
          <p:cNvPr id="6" name="Group 5"/>
          <p:cNvGrpSpPr/>
          <p:nvPr/>
        </p:nvGrpSpPr>
        <p:grpSpPr>
          <a:xfrm>
            <a:off x="7528037" y="2209959"/>
            <a:ext cx="2396555" cy="914278"/>
            <a:chOff x="7616516" y="2498232"/>
            <a:chExt cx="2445248" cy="932854"/>
          </a:xfrm>
        </p:grpSpPr>
        <p:sp>
          <p:nvSpPr>
            <p:cNvPr id="147" name="Rectangle 146"/>
            <p:cNvSpPr/>
            <p:nvPr/>
          </p:nvSpPr>
          <p:spPr bwMode="auto">
            <a:xfrm>
              <a:off x="7616516" y="2498232"/>
              <a:ext cx="2445248" cy="932854"/>
            </a:xfrm>
            <a:prstGeom prst="rect">
              <a:avLst/>
            </a:prstGeom>
            <a:solidFill>
              <a:schemeClr val="accent1">
                <a:lumMod val="60000"/>
                <a:lumOff val="40000"/>
              </a:schemeClr>
            </a:solidFill>
            <a:ln w="9525" cap="flat" cmpd="sng" algn="ctr">
              <a:noFill/>
              <a:prstDash val="solid"/>
              <a:headEnd type="none" w="med" len="med"/>
              <a:tailEnd type="none" w="med" len="med"/>
            </a:ln>
            <a:effectLst/>
          </p:spPr>
          <p:txBody>
            <a:bodyPr vert="horz" wrap="square" lIns="68568" tIns="26996" rIns="68568" bIns="34283" numCol="1" rtlCol="0" anchor="t" anchorCtr="0" compatLnSpc="1">
              <a:prstTxWarp prst="textNoShape">
                <a:avLst/>
              </a:prstTxWarp>
            </a:bodyPr>
            <a:lstStyle/>
            <a:p>
              <a:pPr algn="ctr" defTabSz="685428" fontAlgn="base">
                <a:lnSpc>
                  <a:spcPct val="90000"/>
                </a:lnSpc>
                <a:spcBef>
                  <a:spcPct val="0"/>
                </a:spcBef>
                <a:spcAft>
                  <a:spcPct val="0"/>
                </a:spcAft>
                <a:defRPr/>
              </a:pPr>
              <a:endParaRPr lang="en-US" sz="1200" b="1" kern="0" dirty="0">
                <a:solidFill>
                  <a:srgbClr val="FFFFFF"/>
                </a:solidFill>
                <a:latin typeface="Segoe UI Light"/>
              </a:endParaRPr>
            </a:p>
          </p:txBody>
        </p:sp>
        <p:sp>
          <p:nvSpPr>
            <p:cNvPr id="155" name="TextBox 154"/>
            <p:cNvSpPr txBox="1"/>
            <p:nvPr/>
          </p:nvSpPr>
          <p:spPr>
            <a:xfrm>
              <a:off x="8297362" y="2880622"/>
              <a:ext cx="945259" cy="282513"/>
            </a:xfrm>
            <a:prstGeom prst="rect">
              <a:avLst/>
            </a:prstGeom>
            <a:noFill/>
          </p:spPr>
          <p:txBody>
            <a:bodyPr wrap="none" lIns="0" tIns="0" rIns="0" bIns="0" rtlCol="0">
              <a:spAutoFit/>
            </a:bodyPr>
            <a:lstStyle/>
            <a:p>
              <a:r>
                <a:rPr lang="en-GB" sz="1799" dirty="0">
                  <a:solidFill>
                    <a:srgbClr val="FFFFFF"/>
                  </a:solidFill>
                  <a:latin typeface="Segoe UI Light" pitchFamily="34" charset="0"/>
                </a:rPr>
                <a:t>Web Role</a:t>
              </a:r>
              <a:endParaRPr lang="en-US" sz="1799" dirty="0" err="1">
                <a:solidFill>
                  <a:srgbClr val="FFFFFF"/>
                </a:solidFill>
                <a:latin typeface="Segoe UI Light" pitchFamily="34" charset="0"/>
              </a:endParaRPr>
            </a:p>
          </p:txBody>
        </p:sp>
        <p:pic>
          <p:nvPicPr>
            <p:cNvPr id="26" name="Picture 25" descr="\\MAGNUM\Projects\Microsoft\Cloud Power FY12\Design\ICONS_PNG\Application.png"/>
            <p:cNvPicPr>
              <a:picLocks noChangeAspect="1" noChangeArrowheads="1"/>
            </p:cNvPicPr>
            <p:nvPr/>
          </p:nvPicPr>
          <p:blipFill rotWithShape="1">
            <a:blip r:embed="rId5" cstate="print">
              <a:lum bright="100000"/>
            </a:blip>
            <a:srcRect l="13568" t="21476" r="13625" b="21633"/>
            <a:stretch/>
          </p:blipFill>
          <p:spPr bwMode="auto">
            <a:xfrm>
              <a:off x="7678625" y="2784310"/>
              <a:ext cx="535978" cy="418699"/>
            </a:xfrm>
            <a:prstGeom prst="rect">
              <a:avLst/>
            </a:prstGeom>
            <a:noFill/>
          </p:spPr>
        </p:pic>
      </p:grpSp>
      <p:sp>
        <p:nvSpPr>
          <p:cNvPr id="2" name="TextBox 1"/>
          <p:cNvSpPr txBox="1"/>
          <p:nvPr/>
        </p:nvSpPr>
        <p:spPr>
          <a:xfrm>
            <a:off x="4353363" y="3239409"/>
            <a:ext cx="2123122" cy="430887"/>
          </a:xfrm>
          <a:prstGeom prst="rect">
            <a:avLst/>
          </a:prstGeom>
          <a:noFill/>
        </p:spPr>
        <p:txBody>
          <a:bodyPr wrap="square" lIns="0" tIns="0" rIns="0" bIns="0" rtlCol="0">
            <a:spAutoFit/>
          </a:bodyPr>
          <a:lstStyle/>
          <a:p>
            <a:pPr algn="ctr"/>
            <a:r>
              <a:rPr lang="en-GB" sz="1400" b="1" dirty="0">
                <a:latin typeface="Segoe UI Light" pitchFamily="34" charset="0"/>
              </a:rPr>
              <a:t>REST + </a:t>
            </a:r>
            <a:r>
              <a:rPr lang="en-GB" sz="1400" b="1" dirty="0" err="1">
                <a:latin typeface="Segoe UI Light" pitchFamily="34" charset="0"/>
              </a:rPr>
              <a:t>OAuth</a:t>
            </a:r>
            <a:r>
              <a:rPr lang="en-GB" sz="1400" b="1" dirty="0">
                <a:latin typeface="Segoe UI Light" pitchFamily="34" charset="0"/>
              </a:rPr>
              <a:t> and </a:t>
            </a:r>
            <a:r>
              <a:rPr lang="en-GB" sz="1400" b="1" dirty="0" err="1">
                <a:latin typeface="Segoe UI Light" pitchFamily="34" charset="0"/>
              </a:rPr>
              <a:t>OData</a:t>
            </a:r>
            <a:r>
              <a:rPr lang="en-GB" sz="1400" b="1" dirty="0">
                <a:latin typeface="Segoe UI Light" pitchFamily="34" charset="0"/>
              </a:rPr>
              <a:t> + client object models </a:t>
            </a:r>
            <a:endParaRPr lang="en-GB" sz="4000" b="1" dirty="0">
              <a:latin typeface="Segoe UI Light" pitchFamily="34" charset="0"/>
            </a:endParaRPr>
          </a:p>
        </p:txBody>
      </p:sp>
      <p:sp>
        <p:nvSpPr>
          <p:cNvPr id="3" name="Title 2"/>
          <p:cNvSpPr>
            <a:spLocks noGrp="1"/>
          </p:cNvSpPr>
          <p:nvPr>
            <p:ph type="title"/>
          </p:nvPr>
        </p:nvSpPr>
        <p:spPr/>
        <p:txBody>
          <a:bodyPr/>
          <a:lstStyle/>
          <a:p>
            <a:r>
              <a:rPr lang="en-GB" sz="3999" dirty="0"/>
              <a:t>SharePoint O365 </a:t>
            </a:r>
            <a:r>
              <a:rPr lang="en-GB" sz="3999" dirty="0" smtClean="0"/>
              <a:t>+ Windows Azure App Integration</a:t>
            </a:r>
            <a:r>
              <a:rPr lang="en-GB" sz="3999" dirty="0"/>
              <a:t/>
            </a:r>
            <a:br>
              <a:rPr lang="en-GB" sz="3999" dirty="0"/>
            </a:br>
            <a:endParaRPr lang="nl-NL" dirty="0"/>
          </a:p>
        </p:txBody>
      </p:sp>
      <p:grpSp>
        <p:nvGrpSpPr>
          <p:cNvPr id="4" name="Group 3"/>
          <p:cNvGrpSpPr/>
          <p:nvPr/>
        </p:nvGrpSpPr>
        <p:grpSpPr>
          <a:xfrm>
            <a:off x="7630748" y="4179793"/>
            <a:ext cx="2396555" cy="914278"/>
            <a:chOff x="7772869" y="3572279"/>
            <a:chExt cx="2445248" cy="932854"/>
          </a:xfrm>
        </p:grpSpPr>
        <p:sp>
          <p:nvSpPr>
            <p:cNvPr id="159" name="Rectangle 158"/>
            <p:cNvSpPr/>
            <p:nvPr/>
          </p:nvSpPr>
          <p:spPr bwMode="auto">
            <a:xfrm>
              <a:off x="7772869" y="3572279"/>
              <a:ext cx="2445248" cy="932854"/>
            </a:xfrm>
            <a:prstGeom prst="rect">
              <a:avLst/>
            </a:prstGeom>
            <a:solidFill>
              <a:schemeClr val="accent1">
                <a:lumMod val="60000"/>
                <a:lumOff val="40000"/>
              </a:schemeClr>
            </a:solidFill>
            <a:ln w="9525" cap="flat" cmpd="sng" algn="ctr">
              <a:noFill/>
              <a:prstDash val="solid"/>
              <a:headEnd type="none" w="med" len="med"/>
              <a:tailEnd type="none" w="med" len="med"/>
            </a:ln>
            <a:effectLst/>
          </p:spPr>
          <p:txBody>
            <a:bodyPr vert="horz" wrap="square" lIns="68568" tIns="188972" rIns="68568" bIns="34283" numCol="1" rtlCol="0" anchor="t" anchorCtr="0" compatLnSpc="1">
              <a:prstTxWarp prst="textNoShape">
                <a:avLst/>
              </a:prstTxWarp>
            </a:bodyPr>
            <a:lstStyle/>
            <a:p>
              <a:pPr algn="ctr" defTabSz="685428" fontAlgn="base">
                <a:lnSpc>
                  <a:spcPct val="90000"/>
                </a:lnSpc>
                <a:spcBef>
                  <a:spcPct val="0"/>
                </a:spcBef>
                <a:spcAft>
                  <a:spcPct val="0"/>
                </a:spcAft>
                <a:defRPr/>
              </a:pPr>
              <a:endParaRPr lang="en-US" sz="1200" kern="0" dirty="0">
                <a:solidFill>
                  <a:srgbClr val="000000"/>
                </a:solidFill>
              </a:endParaRPr>
            </a:p>
          </p:txBody>
        </p:sp>
        <p:sp>
          <p:nvSpPr>
            <p:cNvPr id="160" name="TextBox 159"/>
            <p:cNvSpPr txBox="1"/>
            <p:nvPr/>
          </p:nvSpPr>
          <p:spPr>
            <a:xfrm>
              <a:off x="8564641" y="3837948"/>
              <a:ext cx="1388201" cy="282513"/>
            </a:xfrm>
            <a:prstGeom prst="rect">
              <a:avLst/>
            </a:prstGeom>
            <a:noFill/>
          </p:spPr>
          <p:txBody>
            <a:bodyPr wrap="none" lIns="0" tIns="0" rIns="0" bIns="0" rtlCol="0">
              <a:spAutoFit/>
            </a:bodyPr>
            <a:lstStyle/>
            <a:p>
              <a:r>
                <a:rPr lang="en-GB" sz="1799" dirty="0">
                  <a:solidFill>
                    <a:srgbClr val="FFFFFF"/>
                  </a:solidFill>
                  <a:latin typeface="Segoe UI Light" pitchFamily="34" charset="0"/>
                </a:rPr>
                <a:t>SQL Database</a:t>
              </a:r>
              <a:endParaRPr lang="en-US" sz="1799" dirty="0" err="1">
                <a:solidFill>
                  <a:srgbClr val="FFFFFF"/>
                </a:solidFill>
                <a:latin typeface="Segoe UI Light" pitchFamily="34" charset="0"/>
              </a:endParaRPr>
            </a:p>
          </p:txBody>
        </p:sp>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12162" y="3846460"/>
              <a:ext cx="646354" cy="387237"/>
            </a:xfrm>
            <a:prstGeom prst="rect">
              <a:avLst/>
            </a:prstGeom>
          </p:spPr>
        </p:pic>
      </p:grpSp>
      <p:grpSp>
        <p:nvGrpSpPr>
          <p:cNvPr id="27" name="Group 26"/>
          <p:cNvGrpSpPr/>
          <p:nvPr/>
        </p:nvGrpSpPr>
        <p:grpSpPr>
          <a:xfrm>
            <a:off x="7630748" y="3194876"/>
            <a:ext cx="2396555" cy="914278"/>
            <a:chOff x="7616516" y="2498232"/>
            <a:chExt cx="2445248" cy="932854"/>
          </a:xfrm>
        </p:grpSpPr>
        <p:sp>
          <p:nvSpPr>
            <p:cNvPr id="29" name="Rectangle 28"/>
            <p:cNvSpPr/>
            <p:nvPr/>
          </p:nvSpPr>
          <p:spPr bwMode="auto">
            <a:xfrm>
              <a:off x="7616516" y="2498232"/>
              <a:ext cx="2445248" cy="932854"/>
            </a:xfrm>
            <a:prstGeom prst="rect">
              <a:avLst/>
            </a:prstGeom>
            <a:solidFill>
              <a:schemeClr val="accent1">
                <a:lumMod val="60000"/>
                <a:lumOff val="40000"/>
              </a:schemeClr>
            </a:solidFill>
            <a:ln w="9525" cap="flat" cmpd="sng" algn="ctr">
              <a:noFill/>
              <a:prstDash val="solid"/>
              <a:headEnd type="none" w="med" len="med"/>
              <a:tailEnd type="none" w="med" len="med"/>
            </a:ln>
            <a:effectLst/>
          </p:spPr>
          <p:txBody>
            <a:bodyPr vert="horz" wrap="square" lIns="68568" tIns="26996" rIns="68568" bIns="34283" numCol="1" rtlCol="0" anchor="t" anchorCtr="0" compatLnSpc="1">
              <a:prstTxWarp prst="textNoShape">
                <a:avLst/>
              </a:prstTxWarp>
            </a:bodyPr>
            <a:lstStyle/>
            <a:p>
              <a:pPr algn="ctr" defTabSz="685428" fontAlgn="base">
                <a:lnSpc>
                  <a:spcPct val="90000"/>
                </a:lnSpc>
                <a:spcBef>
                  <a:spcPct val="0"/>
                </a:spcBef>
                <a:spcAft>
                  <a:spcPct val="0"/>
                </a:spcAft>
                <a:defRPr/>
              </a:pPr>
              <a:endParaRPr lang="en-US" sz="1200" b="1" kern="0" dirty="0">
                <a:solidFill>
                  <a:srgbClr val="FFFFFF"/>
                </a:solidFill>
                <a:latin typeface="Segoe UI Light"/>
              </a:endParaRPr>
            </a:p>
          </p:txBody>
        </p:sp>
        <p:sp>
          <p:nvSpPr>
            <p:cNvPr id="30" name="TextBox 29"/>
            <p:cNvSpPr txBox="1"/>
            <p:nvPr/>
          </p:nvSpPr>
          <p:spPr>
            <a:xfrm>
              <a:off x="8297362" y="2880622"/>
              <a:ext cx="1203343" cy="282513"/>
            </a:xfrm>
            <a:prstGeom prst="rect">
              <a:avLst/>
            </a:prstGeom>
            <a:noFill/>
          </p:spPr>
          <p:txBody>
            <a:bodyPr wrap="none" lIns="0" tIns="0" rIns="0" bIns="0" rtlCol="0">
              <a:spAutoFit/>
            </a:bodyPr>
            <a:lstStyle/>
            <a:p>
              <a:r>
                <a:rPr lang="en-GB" sz="1799" dirty="0">
                  <a:solidFill>
                    <a:srgbClr val="FFFFFF"/>
                  </a:solidFill>
                  <a:latin typeface="Segoe UI Light" pitchFamily="34" charset="0"/>
                </a:rPr>
                <a:t>Worker Role</a:t>
              </a:r>
              <a:endParaRPr lang="en-US" sz="1799" dirty="0" err="1">
                <a:solidFill>
                  <a:srgbClr val="FFFFFF"/>
                </a:solidFill>
                <a:latin typeface="Segoe UI Light" pitchFamily="34" charset="0"/>
              </a:endParaRPr>
            </a:p>
          </p:txBody>
        </p:sp>
        <p:pic>
          <p:nvPicPr>
            <p:cNvPr id="31" name="Picture 30" descr="\\MAGNUM\Projects\Microsoft\Cloud Power FY12\Design\ICONS_PNG\Application.png"/>
            <p:cNvPicPr>
              <a:picLocks noChangeAspect="1" noChangeArrowheads="1"/>
            </p:cNvPicPr>
            <p:nvPr/>
          </p:nvPicPr>
          <p:blipFill rotWithShape="1">
            <a:blip r:embed="rId5" cstate="print">
              <a:lum bright="100000"/>
            </a:blip>
            <a:srcRect l="13568" t="21476" r="13625" b="21633"/>
            <a:stretch/>
          </p:blipFill>
          <p:spPr bwMode="auto">
            <a:xfrm>
              <a:off x="7678625" y="2784310"/>
              <a:ext cx="535978" cy="418699"/>
            </a:xfrm>
            <a:prstGeom prst="rect">
              <a:avLst/>
            </a:prstGeom>
            <a:noFill/>
          </p:spPr>
        </p:pic>
      </p:grpSp>
    </p:spTree>
    <p:extLst>
      <p:ext uri="{BB962C8B-B14F-4D97-AF65-F5344CB8AC3E}">
        <p14:creationId xmlns:p14="http://schemas.microsoft.com/office/powerpoint/2010/main" val="2248502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nodeType="withEffect">
                                  <p:stCondLst>
                                    <p:cond delay="0"/>
                                  </p:stCondLst>
                                  <p:childTnLst>
                                    <p:set>
                                      <p:cBhvr>
                                        <p:cTn id="9" dur="1" fill="hold">
                                          <p:stCondLst>
                                            <p:cond delay="0"/>
                                          </p:stCondLst>
                                        </p:cTn>
                                        <p:tgtEl>
                                          <p:spTgt spid="144"/>
                                        </p:tgtEl>
                                        <p:attrNameLst>
                                          <p:attrName>style.visibility</p:attrName>
                                        </p:attrNameLst>
                                      </p:cBhvr>
                                      <p:to>
                                        <p:strVal val="visible"/>
                                      </p:to>
                                    </p:set>
                                    <p:animEffect transition="in" filter="fade">
                                      <p:cBhvr>
                                        <p:cTn id="10" dur="500"/>
                                        <p:tgtEl>
                                          <p:spTgt spid="14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8"/>
                                        </p:tgtEl>
                                        <p:attrNameLst>
                                          <p:attrName>style.visibility</p:attrName>
                                        </p:attrNameLst>
                                      </p:cBhvr>
                                      <p:to>
                                        <p:strVal val="visible"/>
                                      </p:to>
                                    </p:set>
                                    <p:animEffect transition="in" filter="fade">
                                      <p:cBhvr>
                                        <p:cTn id="18" dur="500"/>
                                        <p:tgtEl>
                                          <p:spTgt spid="78"/>
                                        </p:tgtEl>
                                      </p:cBhvr>
                                    </p:animEffect>
                                  </p:childTnLst>
                                </p:cTn>
                              </p:par>
                              <p:par>
                                <p:cTn id="19" presetID="10" presetClass="entr" presetSubtype="0" fill="hold" nodeType="withEffect">
                                  <p:stCondLst>
                                    <p:cond delay="0"/>
                                  </p:stCondLst>
                                  <p:childTnLst>
                                    <p:set>
                                      <p:cBhvr>
                                        <p:cTn id="20" dur="1" fill="hold">
                                          <p:stCondLst>
                                            <p:cond delay="0"/>
                                          </p:stCondLst>
                                        </p:cTn>
                                        <p:tgtEl>
                                          <p:spTgt spid="141"/>
                                        </p:tgtEl>
                                        <p:attrNameLst>
                                          <p:attrName>style.visibility</p:attrName>
                                        </p:attrNameLst>
                                      </p:cBhvr>
                                      <p:to>
                                        <p:strVal val="visible"/>
                                      </p:to>
                                    </p:set>
                                    <p:animEffect transition="in" filter="fade">
                                      <p:cBhvr>
                                        <p:cTn id="21" dur="500"/>
                                        <p:tgtEl>
                                          <p:spTgt spid="14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2"/>
                                        </p:tgtEl>
                                        <p:attrNameLst>
                                          <p:attrName>style.visibility</p:attrName>
                                        </p:attrNameLst>
                                      </p:cBhvr>
                                      <p:to>
                                        <p:strVal val="visible"/>
                                      </p:to>
                                    </p:set>
                                    <p:animEffect transition="in" filter="fade">
                                      <p:cBhvr>
                                        <p:cTn id="24" dur="500"/>
                                        <p:tgtEl>
                                          <p:spTgt spid="14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3"/>
                                        </p:tgtEl>
                                        <p:attrNameLst>
                                          <p:attrName>style.visibility</p:attrName>
                                        </p:attrNameLst>
                                      </p:cBhvr>
                                      <p:to>
                                        <p:strVal val="visible"/>
                                      </p:to>
                                    </p:set>
                                    <p:animEffect transition="in" filter="fade">
                                      <p:cBhvr>
                                        <p:cTn id="27" dur="500"/>
                                        <p:tgtEl>
                                          <p:spTgt spid="14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6"/>
                                        </p:tgtEl>
                                        <p:attrNameLst>
                                          <p:attrName>style.visibility</p:attrName>
                                        </p:attrNameLst>
                                      </p:cBhvr>
                                      <p:to>
                                        <p:strVal val="visible"/>
                                      </p:to>
                                    </p:set>
                                    <p:animEffect transition="in" filter="fade">
                                      <p:cBhvr>
                                        <p:cTn id="35" dur="500"/>
                                        <p:tgtEl>
                                          <p:spTgt spid="76"/>
                                        </p:tgtEl>
                                      </p:cBhvr>
                                    </p:animEffect>
                                  </p:childTnLst>
                                </p:cTn>
                              </p:par>
                              <p:par>
                                <p:cTn id="36" presetID="10" presetClass="entr" presetSubtype="0" fill="hold" nodeType="with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fade">
                                      <p:cBhvr>
                                        <p:cTn id="38" dur="500"/>
                                        <p:tgtEl>
                                          <p:spTgt spid="75"/>
                                        </p:tgtEl>
                                      </p:cBhvr>
                                    </p:animEffect>
                                  </p:childTnLst>
                                </p:cTn>
                              </p:par>
                              <p:par>
                                <p:cTn id="39" presetID="10" presetClass="entr" presetSubtype="0" fill="hold" nodeType="withEffect">
                                  <p:stCondLst>
                                    <p:cond delay="0"/>
                                  </p:stCondLst>
                                  <p:childTnLst>
                                    <p:set>
                                      <p:cBhvr>
                                        <p:cTn id="40" dur="1" fill="hold">
                                          <p:stCondLst>
                                            <p:cond delay="0"/>
                                          </p:stCondLst>
                                        </p:cTn>
                                        <p:tgtEl>
                                          <p:spTgt spid="164"/>
                                        </p:tgtEl>
                                        <p:attrNameLst>
                                          <p:attrName>style.visibility</p:attrName>
                                        </p:attrNameLst>
                                      </p:cBhvr>
                                      <p:to>
                                        <p:strVal val="visible"/>
                                      </p:to>
                                    </p:set>
                                    <p:animEffect transition="in" filter="fade">
                                      <p:cBhvr>
                                        <p:cTn id="41" dur="500"/>
                                        <p:tgtEl>
                                          <p:spTgt spid="16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500"/>
                                        <p:tgtEl>
                                          <p:spTgt spid="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74"/>
                                        </p:tgtEl>
                                        <p:attrNameLst>
                                          <p:attrName>style.visibility</p:attrName>
                                        </p:attrNameLst>
                                      </p:cBhvr>
                                      <p:to>
                                        <p:strVal val="visible"/>
                                      </p:to>
                                    </p:set>
                                    <p:animEffect transition="in" filter="fade">
                                      <p:cBhvr>
                                        <p:cTn id="47"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4" grpId="0" animBg="1"/>
      <p:bldP spid="76" grpId="0"/>
      <p:bldP spid="78" grpId="0" animBg="1"/>
      <p:bldP spid="142" grpId="0" animBg="1"/>
      <p:bldP spid="143" grpId="0" animBg="1"/>
      <p:bldP spid="8" grpId="0"/>
      <p:bldP spid="28"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bwMode="auto">
          <a:xfrm>
            <a:off x="391944" y="4969114"/>
            <a:ext cx="5533438" cy="1366045"/>
          </a:xfrm>
          <a:prstGeom prst="roundRect">
            <a:avLst>
              <a:gd name="adj" fmla="val 0"/>
            </a:avLst>
          </a:prstGeom>
          <a:solidFill>
            <a:schemeClr val="bg2">
              <a:lumMod val="60000"/>
              <a:lumOff val="40000"/>
            </a:schemeClr>
          </a:solidFill>
          <a:ln w="9525" cap="flat" cmpd="sng" algn="ctr">
            <a:noFill/>
            <a:prstDash val="solid"/>
          </a:ln>
          <a:effectLst/>
        </p:spPr>
        <p:txBody>
          <a:bodyPr lIns="76149" tIns="38073" rIns="76149" bIns="38073" rtlCol="0" anchor="t" anchorCtr="0"/>
          <a:lstStyle/>
          <a:p>
            <a:pPr marL="3174" defTabSz="913897">
              <a:lnSpc>
                <a:spcPct val="90000"/>
              </a:lnSpc>
              <a:spcAft>
                <a:spcPts val="900"/>
              </a:spcAft>
              <a:buSzPct val="80000"/>
            </a:pPr>
            <a:r>
              <a:rPr lang="en-US" sz="2399" spc="-83" dirty="0">
                <a:latin typeface="Segoe UI Light" pitchFamily="34" charset="0"/>
              </a:rPr>
              <a:t>Popular open source apps</a:t>
            </a:r>
          </a:p>
          <a:p>
            <a:pPr marL="3174" defTabSz="913897">
              <a:lnSpc>
                <a:spcPct val="90000"/>
              </a:lnSpc>
              <a:spcAft>
                <a:spcPts val="900"/>
              </a:spcAft>
              <a:buSzPct val="80000"/>
            </a:pPr>
            <a:r>
              <a:rPr lang="en-US" sz="1500" spc="-42" dirty="0"/>
              <a:t>Launch a professional looking site with a few clicks using apps like </a:t>
            </a:r>
            <a:r>
              <a:rPr lang="en-US" sz="1500" spc="-42" dirty="0" err="1"/>
              <a:t>WordPress</a:t>
            </a:r>
            <a:r>
              <a:rPr lang="en-US" sz="1500" spc="-42" dirty="0"/>
              <a:t>, </a:t>
            </a:r>
            <a:r>
              <a:rPr lang="en-US" sz="1500" spc="-42" dirty="0" err="1"/>
              <a:t>Joomla</a:t>
            </a:r>
            <a:r>
              <a:rPr lang="en-US" sz="1500" spc="-42" dirty="0"/>
              <a:t>!, Drupal, </a:t>
            </a:r>
            <a:r>
              <a:rPr lang="en-US" sz="1500" spc="-42" dirty="0" err="1"/>
              <a:t>DotNetNuke</a:t>
            </a:r>
            <a:r>
              <a:rPr lang="en-US" sz="1500" spc="-42" dirty="0"/>
              <a:t> and </a:t>
            </a:r>
            <a:r>
              <a:rPr lang="en-US" sz="1500" spc="-42" dirty="0" err="1"/>
              <a:t>Umbraco</a:t>
            </a:r>
            <a:endParaRPr lang="en-US" sz="1500" spc="-42" dirty="0"/>
          </a:p>
        </p:txBody>
      </p:sp>
      <p:sp>
        <p:nvSpPr>
          <p:cNvPr id="14" name="Rounded Rectangle 13"/>
          <p:cNvSpPr/>
          <p:nvPr/>
        </p:nvSpPr>
        <p:spPr bwMode="auto">
          <a:xfrm>
            <a:off x="391944" y="3530908"/>
            <a:ext cx="5533438" cy="1366045"/>
          </a:xfrm>
          <a:prstGeom prst="roundRect">
            <a:avLst>
              <a:gd name="adj" fmla="val 0"/>
            </a:avLst>
          </a:prstGeom>
          <a:solidFill>
            <a:schemeClr val="bg2">
              <a:lumMod val="60000"/>
              <a:lumOff val="40000"/>
            </a:schemeClr>
          </a:solidFill>
          <a:ln w="9525" cap="flat" cmpd="sng" algn="ctr">
            <a:noFill/>
            <a:prstDash val="solid"/>
          </a:ln>
          <a:effectLst/>
        </p:spPr>
        <p:txBody>
          <a:bodyPr lIns="76149" tIns="38073" rIns="76149" bIns="38073" rtlCol="0" anchor="t" anchorCtr="0"/>
          <a:lstStyle/>
          <a:p>
            <a:pPr marL="3174" defTabSz="913897">
              <a:lnSpc>
                <a:spcPct val="90000"/>
              </a:lnSpc>
              <a:spcAft>
                <a:spcPts val="900"/>
              </a:spcAft>
              <a:buSzPct val="80000"/>
            </a:pPr>
            <a:r>
              <a:rPr lang="en-US" sz="2399" spc="-83" dirty="0">
                <a:latin typeface="Segoe UI Light" pitchFamily="34" charset="0"/>
              </a:rPr>
              <a:t>Porting existing web sites</a:t>
            </a:r>
          </a:p>
          <a:p>
            <a:pPr marL="3174" defTabSz="913897">
              <a:lnSpc>
                <a:spcPct val="90000"/>
              </a:lnSpc>
              <a:spcAft>
                <a:spcPts val="900"/>
              </a:spcAft>
              <a:buSzPct val="80000"/>
            </a:pPr>
            <a:r>
              <a:rPr lang="en-US" sz="1500" spc="-42" dirty="0"/>
              <a:t>If it runs on IIS 7, it will run on Windows Azure Web Sites</a:t>
            </a:r>
          </a:p>
        </p:txBody>
      </p:sp>
      <p:sp>
        <p:nvSpPr>
          <p:cNvPr id="11" name="Rounded Rectangle 10"/>
          <p:cNvSpPr/>
          <p:nvPr/>
        </p:nvSpPr>
        <p:spPr bwMode="auto">
          <a:xfrm>
            <a:off x="391944" y="2097961"/>
            <a:ext cx="5533438" cy="1366045"/>
          </a:xfrm>
          <a:prstGeom prst="roundRect">
            <a:avLst>
              <a:gd name="adj" fmla="val 0"/>
            </a:avLst>
          </a:prstGeom>
          <a:solidFill>
            <a:schemeClr val="bg2">
              <a:lumMod val="60000"/>
              <a:lumOff val="40000"/>
            </a:schemeClr>
          </a:solidFill>
          <a:ln w="9525" cap="flat" cmpd="sng" algn="ctr">
            <a:noFill/>
            <a:prstDash val="solid"/>
          </a:ln>
          <a:effectLst/>
        </p:spPr>
        <p:txBody>
          <a:bodyPr lIns="76149" tIns="38073" rIns="76149" bIns="38073" rtlCol="0" anchor="t" anchorCtr="0"/>
          <a:lstStyle/>
          <a:p>
            <a:pPr marL="3174" defTabSz="913897">
              <a:lnSpc>
                <a:spcPct val="90000"/>
              </a:lnSpc>
              <a:spcAft>
                <a:spcPts val="900"/>
              </a:spcAft>
              <a:buSzPct val="80000"/>
            </a:pPr>
            <a:r>
              <a:rPr lang="en-US" sz="2399" spc="-83" dirty="0">
                <a:latin typeface="Segoe UI Light" pitchFamily="34" charset="0"/>
              </a:rPr>
              <a:t>Simple web apps</a:t>
            </a:r>
          </a:p>
          <a:p>
            <a:pPr marL="3174" defTabSz="913897">
              <a:lnSpc>
                <a:spcPct val="90000"/>
              </a:lnSpc>
              <a:spcAft>
                <a:spcPts val="900"/>
              </a:spcAft>
              <a:buSzPct val="80000"/>
            </a:pPr>
            <a:r>
              <a:rPr lang="en-US" sz="1500" spc="-42" dirty="0"/>
              <a:t>Perfect if your app consists of client side markup and scripting, server side scripting and a database</a:t>
            </a:r>
          </a:p>
        </p:txBody>
      </p:sp>
      <p:sp>
        <p:nvSpPr>
          <p:cNvPr id="4" name="Title 3"/>
          <p:cNvSpPr>
            <a:spLocks noGrp="1"/>
          </p:cNvSpPr>
          <p:nvPr>
            <p:ph type="title"/>
          </p:nvPr>
        </p:nvSpPr>
        <p:spPr>
          <a:xfrm>
            <a:off x="521357" y="229889"/>
            <a:ext cx="11144529" cy="747596"/>
          </a:xfrm>
        </p:spPr>
        <p:txBody>
          <a:bodyPr/>
          <a:lstStyle/>
          <a:p>
            <a:r>
              <a:rPr lang="en-US" dirty="0" smtClean="0"/>
              <a:t>SharePoint Application </a:t>
            </a:r>
            <a:r>
              <a:rPr lang="en-US" dirty="0">
                <a:solidFill>
                  <a:srgbClr val="00B0F0">
                    <a:alpha val="99000"/>
                  </a:srgbClr>
                </a:solidFill>
              </a:rPr>
              <a:t>s</a:t>
            </a:r>
            <a:r>
              <a:rPr lang="en-US" dirty="0" smtClean="0">
                <a:solidFill>
                  <a:srgbClr val="00B0F0">
                    <a:alpha val="99000"/>
                  </a:srgbClr>
                </a:solidFill>
              </a:rPr>
              <a:t>cenarios</a:t>
            </a:r>
            <a:endParaRPr lang="en-US" dirty="0">
              <a:solidFill>
                <a:srgbClr val="00B0F0">
                  <a:alpha val="99000"/>
                </a:srgbClr>
              </a:solidFill>
            </a:endParaRPr>
          </a:p>
        </p:txBody>
      </p:sp>
      <p:sp>
        <p:nvSpPr>
          <p:cNvPr id="8" name="TextBox 7"/>
          <p:cNvSpPr txBox="1"/>
          <p:nvPr/>
        </p:nvSpPr>
        <p:spPr>
          <a:xfrm>
            <a:off x="346242" y="1073902"/>
            <a:ext cx="5692576" cy="1018308"/>
          </a:xfrm>
          <a:prstGeom prst="rect">
            <a:avLst/>
          </a:prstGeom>
          <a:noFill/>
        </p:spPr>
        <p:txBody>
          <a:bodyPr wrap="square" lIns="76149" tIns="38073" rIns="76149" bIns="38073" rtlCol="0">
            <a:spAutoFit/>
          </a:bodyPr>
          <a:lstStyle/>
          <a:p>
            <a:r>
              <a:rPr lang="en-US" sz="2999" spc="-83" dirty="0">
                <a:solidFill>
                  <a:schemeClr val="tx1">
                    <a:alpha val="99000"/>
                  </a:schemeClr>
                </a:solidFill>
                <a:latin typeface="Segoe UI Light" pitchFamily="34" charset="0"/>
              </a:rPr>
              <a:t>Windows Azure </a:t>
            </a:r>
            <a:br>
              <a:rPr lang="en-US" sz="2999" spc="-83" dirty="0">
                <a:solidFill>
                  <a:schemeClr val="tx1">
                    <a:alpha val="99000"/>
                  </a:schemeClr>
                </a:solidFill>
                <a:latin typeface="Segoe UI Light" pitchFamily="34" charset="0"/>
              </a:rPr>
            </a:br>
            <a:r>
              <a:rPr lang="en-US" sz="2999" spc="-83" dirty="0">
                <a:solidFill>
                  <a:schemeClr val="tx1">
                    <a:alpha val="99000"/>
                  </a:schemeClr>
                </a:solidFill>
                <a:latin typeface="Segoe UI Light" pitchFamily="34" charset="0"/>
              </a:rPr>
              <a:t>Web Sites are ideal for:</a:t>
            </a:r>
          </a:p>
        </p:txBody>
      </p:sp>
      <p:sp>
        <p:nvSpPr>
          <p:cNvPr id="16" name="Rounded Rectangle 15"/>
          <p:cNvSpPr/>
          <p:nvPr/>
        </p:nvSpPr>
        <p:spPr bwMode="auto">
          <a:xfrm>
            <a:off x="6084520" y="3530908"/>
            <a:ext cx="5953263" cy="1366045"/>
          </a:xfrm>
          <a:prstGeom prst="roundRect">
            <a:avLst>
              <a:gd name="adj" fmla="val 0"/>
            </a:avLst>
          </a:prstGeom>
          <a:solidFill>
            <a:schemeClr val="accent1"/>
          </a:solidFill>
          <a:ln w="9525" cap="flat" cmpd="sng" algn="ctr">
            <a:noFill/>
            <a:prstDash val="solid"/>
          </a:ln>
          <a:effectLst/>
        </p:spPr>
        <p:txBody>
          <a:bodyPr lIns="76149" tIns="38073" rIns="76149" bIns="38073" rtlCol="0" anchor="t" anchorCtr="0"/>
          <a:lstStyle/>
          <a:p>
            <a:pPr marL="3174">
              <a:spcAft>
                <a:spcPts val="900"/>
              </a:spcAft>
              <a:buSzPct val="80000"/>
            </a:pPr>
            <a:r>
              <a:rPr lang="en-US" sz="2399" spc="-83" dirty="0">
                <a:latin typeface="Segoe UI Light" pitchFamily="34" charset="0"/>
              </a:rPr>
              <a:t>Apps that require advanced administration</a:t>
            </a:r>
          </a:p>
          <a:p>
            <a:pPr marL="3174" defTabSz="913897">
              <a:lnSpc>
                <a:spcPct val="90000"/>
              </a:lnSpc>
              <a:spcAft>
                <a:spcPts val="900"/>
              </a:spcAft>
              <a:buSzPct val="80000"/>
            </a:pPr>
            <a:r>
              <a:rPr lang="en-US" sz="1500" spc="-42" dirty="0"/>
              <a:t>Cloud-based applications that require admin access, remote desktop access or elevated permissions</a:t>
            </a:r>
          </a:p>
        </p:txBody>
      </p:sp>
      <p:sp>
        <p:nvSpPr>
          <p:cNvPr id="18" name="TextBox 17"/>
          <p:cNvSpPr txBox="1"/>
          <p:nvPr/>
        </p:nvSpPr>
        <p:spPr>
          <a:xfrm>
            <a:off x="6099753" y="1043433"/>
            <a:ext cx="5953261" cy="1018308"/>
          </a:xfrm>
          <a:prstGeom prst="rect">
            <a:avLst/>
          </a:prstGeom>
          <a:noFill/>
        </p:spPr>
        <p:txBody>
          <a:bodyPr wrap="square" lIns="76149" tIns="38073" rIns="76149" bIns="38073" rtlCol="0">
            <a:spAutoFit/>
          </a:bodyPr>
          <a:lstStyle/>
          <a:p>
            <a:r>
              <a:rPr lang="en-US" sz="2999" spc="-83" dirty="0">
                <a:solidFill>
                  <a:schemeClr val="tx1">
                    <a:alpha val="99000"/>
                  </a:schemeClr>
                </a:solidFill>
                <a:latin typeface="Segoe UI Light" pitchFamily="34" charset="0"/>
              </a:rPr>
              <a:t>Windows Azure </a:t>
            </a:r>
            <a:br>
              <a:rPr lang="en-US" sz="2999" spc="-83" dirty="0">
                <a:solidFill>
                  <a:schemeClr val="tx1">
                    <a:alpha val="99000"/>
                  </a:schemeClr>
                </a:solidFill>
                <a:latin typeface="Segoe UI Light" pitchFamily="34" charset="0"/>
              </a:rPr>
            </a:br>
            <a:r>
              <a:rPr lang="en-US" sz="2999" spc="-83" dirty="0">
                <a:solidFill>
                  <a:schemeClr val="tx1">
                    <a:alpha val="99000"/>
                  </a:schemeClr>
                </a:solidFill>
                <a:latin typeface="Segoe UI Light" pitchFamily="34" charset="0"/>
              </a:rPr>
              <a:t>Cloud Apps (Web Role) are ideal for:</a:t>
            </a:r>
          </a:p>
        </p:txBody>
      </p:sp>
      <p:sp>
        <p:nvSpPr>
          <p:cNvPr id="10" name="Rounded Rectangle 9"/>
          <p:cNvSpPr/>
          <p:nvPr/>
        </p:nvSpPr>
        <p:spPr bwMode="auto">
          <a:xfrm>
            <a:off x="6084520" y="2084894"/>
            <a:ext cx="5953263" cy="1366045"/>
          </a:xfrm>
          <a:prstGeom prst="roundRect">
            <a:avLst>
              <a:gd name="adj" fmla="val 0"/>
            </a:avLst>
          </a:prstGeom>
          <a:solidFill>
            <a:schemeClr val="accent1"/>
          </a:solidFill>
          <a:ln w="9525" cap="flat" cmpd="sng" algn="ctr">
            <a:noFill/>
            <a:prstDash val="solid"/>
          </a:ln>
          <a:effectLst/>
        </p:spPr>
        <p:txBody>
          <a:bodyPr lIns="76149" tIns="38073" rIns="76149" bIns="38073" rtlCol="0" anchor="t" anchorCtr="0"/>
          <a:lstStyle/>
          <a:p>
            <a:pPr marL="3174">
              <a:spcAft>
                <a:spcPts val="900"/>
              </a:spcAft>
              <a:buSzPct val="80000"/>
            </a:pPr>
            <a:r>
              <a:rPr lang="en-US" sz="2399" spc="-83" dirty="0">
                <a:latin typeface="Segoe UI Light" pitchFamily="34" charset="0"/>
              </a:rPr>
              <a:t>Multi-tier applications</a:t>
            </a:r>
          </a:p>
          <a:p>
            <a:pPr marL="3174" defTabSz="913897">
              <a:lnSpc>
                <a:spcPct val="90000"/>
              </a:lnSpc>
              <a:spcAft>
                <a:spcPts val="900"/>
              </a:spcAft>
              <a:buSzPct val="80000"/>
            </a:pPr>
            <a:r>
              <a:rPr lang="en-US" sz="1500" spc="-42" dirty="0"/>
              <a:t>Cloud-based applications that separate application logic into multiple tiers (i.e. caching middle tier, asynchronous background processes like order processing) using both Web and Worker Roles</a:t>
            </a:r>
          </a:p>
        </p:txBody>
      </p:sp>
      <p:sp>
        <p:nvSpPr>
          <p:cNvPr id="12" name="Rounded Rectangle 11"/>
          <p:cNvSpPr/>
          <p:nvPr/>
        </p:nvSpPr>
        <p:spPr bwMode="auto">
          <a:xfrm>
            <a:off x="6084519" y="4969114"/>
            <a:ext cx="5953263" cy="1366045"/>
          </a:xfrm>
          <a:prstGeom prst="roundRect">
            <a:avLst>
              <a:gd name="adj" fmla="val 0"/>
            </a:avLst>
          </a:prstGeom>
          <a:solidFill>
            <a:schemeClr val="accent1"/>
          </a:solidFill>
          <a:ln w="9525" cap="flat" cmpd="sng" algn="ctr">
            <a:noFill/>
            <a:prstDash val="solid"/>
          </a:ln>
          <a:effectLst/>
        </p:spPr>
        <p:txBody>
          <a:bodyPr lIns="76149" tIns="38073" rIns="76149" bIns="38073" rtlCol="0" anchor="t" anchorCtr="0"/>
          <a:lstStyle/>
          <a:p>
            <a:pPr marL="3174">
              <a:spcAft>
                <a:spcPts val="900"/>
              </a:spcAft>
              <a:buSzPct val="80000"/>
            </a:pPr>
            <a:r>
              <a:rPr lang="en-US" sz="2399" spc="-83" dirty="0">
                <a:latin typeface="Segoe UI Light" pitchFamily="34" charset="0"/>
              </a:rPr>
              <a:t>Apps that require advanced networking</a:t>
            </a:r>
          </a:p>
          <a:p>
            <a:pPr marL="3174" defTabSz="913897">
              <a:lnSpc>
                <a:spcPct val="90000"/>
              </a:lnSpc>
              <a:spcAft>
                <a:spcPts val="900"/>
              </a:spcAft>
              <a:buSzPct val="80000"/>
            </a:pPr>
            <a:r>
              <a:rPr lang="en-US" sz="1500" spc="-42" dirty="0"/>
              <a:t>Cloud-based applications that require network isolation for use with Windows Azure Connect or Windows Azure Virtual Network</a:t>
            </a:r>
          </a:p>
        </p:txBody>
      </p:sp>
    </p:spTree>
    <p:custDataLst>
      <p:tags r:id="rId1"/>
    </p:custDataLst>
    <p:extLst>
      <p:ext uri="{BB962C8B-B14F-4D97-AF65-F5344CB8AC3E}">
        <p14:creationId xmlns:p14="http://schemas.microsoft.com/office/powerpoint/2010/main" val="42881186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11" grpId="0" animBg="1"/>
      <p:bldP spid="8" grpId="0"/>
      <p:bldP spid="16" grpId="0" animBg="1"/>
      <p:bldP spid="18" grpId="0"/>
      <p:bldP spid="10"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Automation</a:t>
            </a:r>
            <a:endParaRPr lang="en-US" dirty="0"/>
          </a:p>
        </p:txBody>
      </p:sp>
    </p:spTree>
    <p:extLst>
      <p:ext uri="{BB962C8B-B14F-4D97-AF65-F5344CB8AC3E}">
        <p14:creationId xmlns:p14="http://schemas.microsoft.com/office/powerpoint/2010/main" val="1542897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29" name="Text Placeholder 28"/>
          <p:cNvSpPr>
            <a:spLocks noGrp="1"/>
          </p:cNvSpPr>
          <p:nvPr>
            <p:ph type="body" sz="quarter" idx="4294967295"/>
          </p:nvPr>
        </p:nvSpPr>
        <p:spPr>
          <a:xfrm>
            <a:off x="5027612" y="2382571"/>
            <a:ext cx="7161213" cy="2769967"/>
          </a:xfrm>
        </p:spPr>
        <p:txBody>
          <a:bodyPr/>
          <a:lstStyle/>
          <a:p>
            <a:r>
              <a:rPr lang="en-US" sz="4000" dirty="0"/>
              <a:t>Motivation and Scenarios</a:t>
            </a:r>
          </a:p>
          <a:p>
            <a:r>
              <a:rPr lang="en-US" sz="4000" dirty="0"/>
              <a:t>Migration Approaches</a:t>
            </a:r>
          </a:p>
          <a:p>
            <a:r>
              <a:rPr lang="en-US" sz="4000" dirty="0"/>
              <a:t>SharePoint Farm </a:t>
            </a:r>
            <a:r>
              <a:rPr lang="en-US" sz="4000" dirty="0" smtClean="0"/>
              <a:t>Architectures</a:t>
            </a:r>
          </a:p>
          <a:p>
            <a:r>
              <a:rPr lang="en-US" sz="4000" dirty="0" smtClean="0"/>
              <a:t>Automation</a:t>
            </a:r>
            <a:endParaRPr lang="en-US" sz="4000" dirty="0"/>
          </a:p>
        </p:txBody>
      </p:sp>
    </p:spTree>
    <p:extLst>
      <p:ext uri="{BB962C8B-B14F-4D97-AF65-F5344CB8AC3E}">
        <p14:creationId xmlns:p14="http://schemas.microsoft.com/office/powerpoint/2010/main" val="42997645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21354" y="1448596"/>
            <a:ext cx="7869691" cy="3680102"/>
          </a:xfrm>
        </p:spPr>
        <p:txBody>
          <a:bodyPr/>
          <a:lstStyle/>
          <a:p>
            <a:r>
              <a:rPr lang="en-US" dirty="0" smtClean="0"/>
              <a:t>Based </a:t>
            </a:r>
            <a:r>
              <a:rPr lang="en-US" dirty="0"/>
              <a:t>on the Windows Azure Management and Diagnostics APIs</a:t>
            </a:r>
          </a:p>
          <a:p>
            <a:r>
              <a:rPr lang="en-US" dirty="0" smtClean="0"/>
              <a:t>Accomplish </a:t>
            </a:r>
            <a:r>
              <a:rPr lang="en-US" dirty="0"/>
              <a:t>tasks not in the </a:t>
            </a:r>
            <a:r>
              <a:rPr lang="en-US" dirty="0" smtClean="0"/>
              <a:t>portal</a:t>
            </a:r>
          </a:p>
          <a:p>
            <a:r>
              <a:rPr lang="en-US" dirty="0" smtClean="0"/>
              <a:t/>
            </a:r>
            <a:br>
              <a:rPr lang="en-US" dirty="0" smtClean="0"/>
            </a:br>
            <a:r>
              <a:rPr lang="en-US" dirty="0" smtClean="0"/>
              <a:t>Provision</a:t>
            </a:r>
            <a:r>
              <a:rPr lang="en-US" dirty="0"/>
              <a:t>, migrate, and manage your virtual machines</a:t>
            </a:r>
          </a:p>
        </p:txBody>
      </p:sp>
      <p:sp>
        <p:nvSpPr>
          <p:cNvPr id="3" name="Title 2"/>
          <p:cNvSpPr>
            <a:spLocks noGrp="1"/>
          </p:cNvSpPr>
          <p:nvPr>
            <p:ph type="title"/>
          </p:nvPr>
        </p:nvSpPr>
        <p:spPr/>
        <p:txBody>
          <a:bodyPr/>
          <a:lstStyle/>
          <a:p>
            <a:r>
              <a:rPr lang="en-US" dirty="0" smtClean="0"/>
              <a:t>PowerShell</a:t>
            </a:r>
            <a:endParaRPr lang="en-US" dirty="0"/>
          </a:p>
        </p:txBody>
      </p:sp>
      <p:pic>
        <p:nvPicPr>
          <p:cNvPr id="4" name="Picture 4" descr="C:\Users\pstubbs\Pictures\Powershell.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313123" y="1905614"/>
            <a:ext cx="4299999" cy="304201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17264" y="5744161"/>
            <a:ext cx="11293063" cy="693790"/>
          </a:xfrm>
          <a:prstGeom prst="rect">
            <a:avLst/>
          </a:prstGeom>
        </p:spPr>
        <p:txBody>
          <a:bodyPr wrap="none">
            <a:spAutoFit/>
          </a:bodyPr>
          <a:lstStyle/>
          <a:p>
            <a:pPr lvl="0"/>
            <a:r>
              <a:rPr lang="en-US" sz="3920" u="sng" dirty="0">
                <a:solidFill>
                  <a:srgbClr val="00B0F0"/>
                </a:solidFill>
                <a:hlinkClick r:id="rId3"/>
              </a:rPr>
              <a:t>http://www.windowsazure.com/manage/windows/</a:t>
            </a:r>
            <a:endParaRPr lang="en-US" sz="3920" u="sng" dirty="0">
              <a:solidFill>
                <a:srgbClr val="00B0F0"/>
              </a:solidFill>
            </a:endParaRPr>
          </a:p>
        </p:txBody>
      </p:sp>
    </p:spTree>
    <p:extLst>
      <p:ext uri="{BB962C8B-B14F-4D97-AF65-F5344CB8AC3E}">
        <p14:creationId xmlns:p14="http://schemas.microsoft.com/office/powerpoint/2010/main" val="371479560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Exporting and Importing a Farm</a:t>
            </a:r>
            <a:endParaRPr lang="en-US" dirty="0"/>
          </a:p>
        </p:txBody>
      </p:sp>
      <p:sp>
        <p:nvSpPr>
          <p:cNvPr id="4" name="TextBox 3"/>
          <p:cNvSpPr txBox="1"/>
          <p:nvPr/>
        </p:nvSpPr>
        <p:spPr>
          <a:xfrm>
            <a:off x="627704" y="1584730"/>
            <a:ext cx="10518192" cy="1900380"/>
          </a:xfrm>
          <a:prstGeom prst="rect">
            <a:avLst/>
          </a:prstGeom>
          <a:noFill/>
        </p:spPr>
        <p:txBody>
          <a:bodyPr wrap="square" rtlCol="0">
            <a:spAutoFit/>
          </a:bodyPr>
          <a:lstStyle/>
          <a:p>
            <a:r>
              <a:rPr lang="en-US" sz="1960" b="1" dirty="0">
                <a:solidFill>
                  <a:srgbClr val="5F9EA0"/>
                </a:solidFill>
              </a:rPr>
              <a:t>Get-</a:t>
            </a:r>
            <a:r>
              <a:rPr lang="en-US" sz="1960" b="1" dirty="0" err="1">
                <a:solidFill>
                  <a:srgbClr val="5F9EA0"/>
                </a:solidFill>
              </a:rPr>
              <a:t>AzureVM</a:t>
            </a:r>
            <a:r>
              <a:rPr lang="en-US" sz="1960" dirty="0">
                <a:solidFill>
                  <a:srgbClr val="000000"/>
                </a:solidFill>
              </a:rPr>
              <a:t> </a:t>
            </a:r>
            <a:r>
              <a:rPr lang="en-US" sz="1960" i="1" dirty="0">
                <a:solidFill>
                  <a:srgbClr val="5F9EA0"/>
                </a:solidFill>
              </a:rPr>
              <a:t>-</a:t>
            </a:r>
            <a:r>
              <a:rPr lang="en-US" sz="1960" i="1" dirty="0" err="1">
                <a:solidFill>
                  <a:srgbClr val="5F9EA0"/>
                </a:solidFill>
              </a:rPr>
              <a:t>ServiceName</a:t>
            </a:r>
            <a:r>
              <a:rPr lang="en-US" sz="1960" dirty="0">
                <a:solidFill>
                  <a:srgbClr val="000000"/>
                </a:solidFill>
              </a:rPr>
              <a:t> </a:t>
            </a:r>
            <a:r>
              <a:rPr lang="en-US" sz="1960" dirty="0">
                <a:solidFill>
                  <a:srgbClr val="800000"/>
                </a:solidFill>
              </a:rPr>
              <a:t>'&lt;cloud service&gt;'</a:t>
            </a:r>
            <a:r>
              <a:rPr lang="en-US" sz="1960" dirty="0">
                <a:solidFill>
                  <a:srgbClr val="000000"/>
                </a:solidFill>
              </a:rPr>
              <a:t> | </a:t>
            </a:r>
            <a:r>
              <a:rPr lang="en-US" sz="1960" b="1" dirty="0" err="1">
                <a:solidFill>
                  <a:srgbClr val="5F9EA0"/>
                </a:solidFill>
              </a:rPr>
              <a:t>foreach</a:t>
            </a:r>
            <a:r>
              <a:rPr lang="en-US" sz="1960" dirty="0">
                <a:solidFill>
                  <a:srgbClr val="000000"/>
                </a:solidFill>
              </a:rPr>
              <a:t> { </a:t>
            </a:r>
          </a:p>
          <a:p>
            <a:r>
              <a:rPr lang="en-US" sz="1960" dirty="0">
                <a:solidFill>
                  <a:srgbClr val="000000"/>
                </a:solidFill>
              </a:rPr>
              <a:t>    </a:t>
            </a:r>
            <a:r>
              <a:rPr lang="en-US" sz="1960" dirty="0">
                <a:solidFill>
                  <a:srgbClr val="800080"/>
                </a:solidFill>
              </a:rPr>
              <a:t>$path</a:t>
            </a:r>
            <a:r>
              <a:rPr lang="en-US" sz="1960" dirty="0">
                <a:solidFill>
                  <a:srgbClr val="000000"/>
                </a:solidFill>
              </a:rPr>
              <a:t> </a:t>
            </a:r>
            <a:r>
              <a:rPr lang="en-US" sz="1960" dirty="0">
                <a:solidFill>
                  <a:srgbClr val="FF0000"/>
                </a:solidFill>
              </a:rPr>
              <a:t>=</a:t>
            </a:r>
            <a:r>
              <a:rPr lang="en-US" sz="1960" dirty="0">
                <a:solidFill>
                  <a:srgbClr val="000000"/>
                </a:solidFill>
              </a:rPr>
              <a:t> </a:t>
            </a:r>
            <a:r>
              <a:rPr lang="en-US" sz="1960" dirty="0">
                <a:solidFill>
                  <a:srgbClr val="800000"/>
                </a:solidFill>
              </a:rPr>
              <a:t>'c:\</a:t>
            </a:r>
            <a:r>
              <a:rPr lang="en-US" sz="1960" dirty="0" err="1">
                <a:solidFill>
                  <a:srgbClr val="800000"/>
                </a:solidFill>
              </a:rPr>
              <a:t>vms</a:t>
            </a:r>
            <a:r>
              <a:rPr lang="en-US" sz="1960" dirty="0">
                <a:solidFill>
                  <a:srgbClr val="800000"/>
                </a:solidFill>
              </a:rPr>
              <a:t>\'</a:t>
            </a:r>
            <a:r>
              <a:rPr lang="en-US" sz="1960" dirty="0">
                <a:solidFill>
                  <a:srgbClr val="000000"/>
                </a:solidFill>
              </a:rPr>
              <a:t> </a:t>
            </a:r>
            <a:r>
              <a:rPr lang="en-US" sz="1960" dirty="0">
                <a:solidFill>
                  <a:srgbClr val="FF0000"/>
                </a:solidFill>
              </a:rPr>
              <a:t>+</a:t>
            </a:r>
            <a:r>
              <a:rPr lang="en-US" sz="1960" dirty="0">
                <a:solidFill>
                  <a:srgbClr val="000000"/>
                </a:solidFill>
              </a:rPr>
              <a:t> </a:t>
            </a:r>
            <a:r>
              <a:rPr lang="en-US" sz="1960" dirty="0">
                <a:solidFill>
                  <a:srgbClr val="800080"/>
                </a:solidFill>
              </a:rPr>
              <a:t>$_</a:t>
            </a:r>
            <a:r>
              <a:rPr lang="en-US" sz="1960" dirty="0">
                <a:solidFill>
                  <a:srgbClr val="000000"/>
                </a:solidFill>
              </a:rPr>
              <a:t>.Name </a:t>
            </a:r>
            <a:r>
              <a:rPr lang="en-US" sz="1960" dirty="0">
                <a:solidFill>
                  <a:srgbClr val="FF0000"/>
                </a:solidFill>
              </a:rPr>
              <a:t>+</a:t>
            </a:r>
            <a:r>
              <a:rPr lang="en-US" sz="1960" dirty="0">
                <a:solidFill>
                  <a:srgbClr val="000000"/>
                </a:solidFill>
              </a:rPr>
              <a:t> </a:t>
            </a:r>
            <a:r>
              <a:rPr lang="en-US" sz="1960" dirty="0">
                <a:solidFill>
                  <a:srgbClr val="800000"/>
                </a:solidFill>
              </a:rPr>
              <a:t>'.xml'</a:t>
            </a:r>
            <a:endParaRPr lang="en-US" sz="1960" dirty="0">
              <a:solidFill>
                <a:srgbClr val="000000"/>
              </a:solidFill>
            </a:endParaRPr>
          </a:p>
          <a:p>
            <a:r>
              <a:rPr lang="en-US" sz="1960" dirty="0">
                <a:solidFill>
                  <a:srgbClr val="000000"/>
                </a:solidFill>
              </a:rPr>
              <a:t>    </a:t>
            </a:r>
            <a:r>
              <a:rPr lang="en-US" sz="1960" b="1" dirty="0">
                <a:solidFill>
                  <a:srgbClr val="5F9EA0"/>
                </a:solidFill>
              </a:rPr>
              <a:t>Export-</a:t>
            </a:r>
            <a:r>
              <a:rPr lang="en-US" sz="1960" b="1" dirty="0" err="1">
                <a:solidFill>
                  <a:srgbClr val="5F9EA0"/>
                </a:solidFill>
              </a:rPr>
              <a:t>AzureVM</a:t>
            </a:r>
            <a:r>
              <a:rPr lang="en-US" sz="1960" dirty="0">
                <a:solidFill>
                  <a:srgbClr val="000000"/>
                </a:solidFill>
              </a:rPr>
              <a:t> </a:t>
            </a:r>
            <a:r>
              <a:rPr lang="en-US" sz="1960" i="1" dirty="0">
                <a:solidFill>
                  <a:srgbClr val="5F9EA0"/>
                </a:solidFill>
              </a:rPr>
              <a:t>-</a:t>
            </a:r>
            <a:r>
              <a:rPr lang="en-US" sz="1960" i="1" dirty="0" err="1">
                <a:solidFill>
                  <a:srgbClr val="5F9EA0"/>
                </a:solidFill>
              </a:rPr>
              <a:t>ServiceName</a:t>
            </a:r>
            <a:r>
              <a:rPr lang="en-US" sz="1960" dirty="0">
                <a:solidFill>
                  <a:srgbClr val="000000"/>
                </a:solidFill>
              </a:rPr>
              <a:t> </a:t>
            </a:r>
            <a:r>
              <a:rPr lang="en-US" sz="1960" dirty="0">
                <a:solidFill>
                  <a:srgbClr val="800000"/>
                </a:solidFill>
              </a:rPr>
              <a:t>'&lt;cloud service&gt;'</a:t>
            </a:r>
            <a:r>
              <a:rPr lang="en-US" sz="1960" dirty="0">
                <a:solidFill>
                  <a:srgbClr val="000000"/>
                </a:solidFill>
              </a:rPr>
              <a:t> </a:t>
            </a:r>
            <a:r>
              <a:rPr lang="en-US" sz="1960" i="1" dirty="0">
                <a:solidFill>
                  <a:srgbClr val="5F9EA0"/>
                </a:solidFill>
              </a:rPr>
              <a:t>-Name</a:t>
            </a:r>
            <a:r>
              <a:rPr lang="en-US" sz="1960" dirty="0">
                <a:solidFill>
                  <a:srgbClr val="000000"/>
                </a:solidFill>
              </a:rPr>
              <a:t> </a:t>
            </a:r>
            <a:r>
              <a:rPr lang="en-US" sz="1960" dirty="0">
                <a:solidFill>
                  <a:srgbClr val="800080"/>
                </a:solidFill>
              </a:rPr>
              <a:t>$_</a:t>
            </a:r>
            <a:r>
              <a:rPr lang="en-US" sz="1960" dirty="0">
                <a:solidFill>
                  <a:srgbClr val="000000"/>
                </a:solidFill>
              </a:rPr>
              <a:t>.Name </a:t>
            </a:r>
            <a:r>
              <a:rPr lang="en-US" sz="1960" i="1" dirty="0">
                <a:solidFill>
                  <a:srgbClr val="5F9EA0"/>
                </a:solidFill>
              </a:rPr>
              <a:t>-Path</a:t>
            </a:r>
            <a:r>
              <a:rPr lang="en-US" sz="1960" dirty="0">
                <a:solidFill>
                  <a:srgbClr val="000000"/>
                </a:solidFill>
              </a:rPr>
              <a:t> </a:t>
            </a:r>
            <a:r>
              <a:rPr lang="en-US" sz="1960" dirty="0">
                <a:solidFill>
                  <a:srgbClr val="800080"/>
                </a:solidFill>
              </a:rPr>
              <a:t>$path</a:t>
            </a:r>
            <a:endParaRPr lang="en-US" sz="1960" dirty="0">
              <a:solidFill>
                <a:srgbClr val="000000"/>
              </a:solidFill>
            </a:endParaRPr>
          </a:p>
          <a:p>
            <a:r>
              <a:rPr lang="en-US" sz="1960" dirty="0">
                <a:solidFill>
                  <a:srgbClr val="000000"/>
                </a:solidFill>
              </a:rPr>
              <a:t>}</a:t>
            </a:r>
          </a:p>
          <a:p>
            <a:r>
              <a:rPr lang="en-US" sz="1960" dirty="0">
                <a:solidFill>
                  <a:srgbClr val="008000"/>
                </a:solidFill>
              </a:rPr>
              <a:t># Faster way of removing all VMs while keeping the cloud service/DNS name </a:t>
            </a:r>
          </a:p>
          <a:p>
            <a:r>
              <a:rPr lang="en-US" sz="1960" b="1" dirty="0">
                <a:solidFill>
                  <a:srgbClr val="5F9EA0"/>
                </a:solidFill>
              </a:rPr>
              <a:t>Remove-</a:t>
            </a:r>
            <a:r>
              <a:rPr lang="en-US" sz="1960" b="1" dirty="0" err="1">
                <a:solidFill>
                  <a:srgbClr val="5F9EA0"/>
                </a:solidFill>
              </a:rPr>
              <a:t>AzureDeployment</a:t>
            </a:r>
            <a:r>
              <a:rPr lang="en-US" sz="1960" dirty="0">
                <a:solidFill>
                  <a:srgbClr val="000000"/>
                </a:solidFill>
              </a:rPr>
              <a:t> </a:t>
            </a:r>
            <a:r>
              <a:rPr lang="en-US" sz="1960" i="1" dirty="0">
                <a:solidFill>
                  <a:srgbClr val="5F9EA0"/>
                </a:solidFill>
              </a:rPr>
              <a:t>-</a:t>
            </a:r>
            <a:r>
              <a:rPr lang="en-US" sz="1960" i="1" dirty="0" err="1">
                <a:solidFill>
                  <a:srgbClr val="5F9EA0"/>
                </a:solidFill>
              </a:rPr>
              <a:t>ServiceName</a:t>
            </a:r>
            <a:r>
              <a:rPr lang="en-US" sz="1960" dirty="0">
                <a:solidFill>
                  <a:srgbClr val="000000"/>
                </a:solidFill>
              </a:rPr>
              <a:t> </a:t>
            </a:r>
            <a:r>
              <a:rPr lang="en-US" sz="1960" dirty="0">
                <a:solidFill>
                  <a:srgbClr val="800000"/>
                </a:solidFill>
              </a:rPr>
              <a:t>'&lt;cloud service&gt;'</a:t>
            </a:r>
            <a:r>
              <a:rPr lang="en-US" sz="1960" dirty="0">
                <a:solidFill>
                  <a:srgbClr val="000000"/>
                </a:solidFill>
              </a:rPr>
              <a:t> </a:t>
            </a:r>
            <a:r>
              <a:rPr lang="en-US" sz="1960" i="1" dirty="0">
                <a:solidFill>
                  <a:srgbClr val="5F9EA0"/>
                </a:solidFill>
              </a:rPr>
              <a:t>-Slot</a:t>
            </a:r>
            <a:r>
              <a:rPr lang="en-US" sz="1960" dirty="0">
                <a:solidFill>
                  <a:srgbClr val="000000"/>
                </a:solidFill>
              </a:rPr>
              <a:t> </a:t>
            </a:r>
            <a:r>
              <a:rPr lang="en-US" sz="1960" dirty="0">
                <a:solidFill>
                  <a:srgbClr val="800000"/>
                </a:solidFill>
              </a:rPr>
              <a:t>Production</a:t>
            </a:r>
            <a:r>
              <a:rPr lang="en-US" sz="1960" dirty="0">
                <a:solidFill>
                  <a:srgbClr val="000000"/>
                </a:solidFill>
              </a:rPr>
              <a:t> </a:t>
            </a:r>
            <a:r>
              <a:rPr lang="en-US" sz="1960" i="1" dirty="0">
                <a:solidFill>
                  <a:srgbClr val="5F9EA0"/>
                </a:solidFill>
              </a:rPr>
              <a:t>-Force</a:t>
            </a:r>
            <a:endParaRPr lang="en-US" sz="1960" dirty="0"/>
          </a:p>
        </p:txBody>
      </p:sp>
      <p:sp>
        <p:nvSpPr>
          <p:cNvPr id="5" name="TextBox 66"/>
          <p:cNvSpPr txBox="1"/>
          <p:nvPr/>
        </p:nvSpPr>
        <p:spPr>
          <a:xfrm>
            <a:off x="336086" y="1197087"/>
            <a:ext cx="1111007" cy="420798"/>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3038" dirty="0">
                <a:solidFill>
                  <a:schemeClr val="bg2"/>
                </a:solidFill>
              </a:rPr>
              <a:t>Export</a:t>
            </a:r>
          </a:p>
        </p:txBody>
      </p:sp>
      <p:sp>
        <p:nvSpPr>
          <p:cNvPr id="6" name="TextBox 5"/>
          <p:cNvSpPr txBox="1"/>
          <p:nvPr/>
        </p:nvSpPr>
        <p:spPr>
          <a:xfrm>
            <a:off x="627704" y="3974401"/>
            <a:ext cx="10518192" cy="1900380"/>
          </a:xfrm>
          <a:prstGeom prst="rect">
            <a:avLst/>
          </a:prstGeom>
          <a:noFill/>
        </p:spPr>
        <p:txBody>
          <a:bodyPr wrap="square" rtlCol="0">
            <a:spAutoFit/>
          </a:bodyPr>
          <a:lstStyle/>
          <a:p>
            <a:r>
              <a:rPr lang="en-US" sz="1960" dirty="0">
                <a:solidFill>
                  <a:srgbClr val="800080"/>
                </a:solidFill>
              </a:rPr>
              <a:t>$</a:t>
            </a:r>
            <a:r>
              <a:rPr lang="en-US" sz="1960" dirty="0" err="1">
                <a:solidFill>
                  <a:srgbClr val="800080"/>
                </a:solidFill>
              </a:rPr>
              <a:t>vms</a:t>
            </a:r>
            <a:r>
              <a:rPr lang="en-US" sz="1960" dirty="0">
                <a:solidFill>
                  <a:srgbClr val="000000"/>
                </a:solidFill>
              </a:rPr>
              <a:t> </a:t>
            </a:r>
            <a:r>
              <a:rPr lang="en-US" sz="1960" dirty="0">
                <a:solidFill>
                  <a:srgbClr val="FF0000"/>
                </a:solidFill>
              </a:rPr>
              <a:t>=</a:t>
            </a:r>
            <a:r>
              <a:rPr lang="en-US" sz="1960" dirty="0">
                <a:solidFill>
                  <a:srgbClr val="000000"/>
                </a:solidFill>
              </a:rPr>
              <a:t> @()</a:t>
            </a:r>
          </a:p>
          <a:p>
            <a:r>
              <a:rPr lang="en-US" sz="1960" b="1" dirty="0">
                <a:solidFill>
                  <a:srgbClr val="5F9EA0"/>
                </a:solidFill>
              </a:rPr>
              <a:t>Get-</a:t>
            </a:r>
            <a:r>
              <a:rPr lang="en-US" sz="1960" b="1" dirty="0" err="1">
                <a:solidFill>
                  <a:srgbClr val="5F9EA0"/>
                </a:solidFill>
              </a:rPr>
              <a:t>ChildItem</a:t>
            </a:r>
            <a:r>
              <a:rPr lang="en-US" sz="1960" dirty="0">
                <a:solidFill>
                  <a:srgbClr val="000000"/>
                </a:solidFill>
              </a:rPr>
              <a:t> </a:t>
            </a:r>
            <a:r>
              <a:rPr lang="en-US" sz="1960" dirty="0">
                <a:solidFill>
                  <a:srgbClr val="800000"/>
                </a:solidFill>
              </a:rPr>
              <a:t>'c:\</a:t>
            </a:r>
            <a:r>
              <a:rPr lang="en-US" sz="1960" dirty="0" err="1">
                <a:solidFill>
                  <a:srgbClr val="800000"/>
                </a:solidFill>
              </a:rPr>
              <a:t>vms</a:t>
            </a:r>
            <a:r>
              <a:rPr lang="en-US" sz="1960" dirty="0">
                <a:solidFill>
                  <a:srgbClr val="800000"/>
                </a:solidFill>
              </a:rPr>
              <a:t>\'</a:t>
            </a:r>
            <a:r>
              <a:rPr lang="en-US" sz="1960" dirty="0">
                <a:solidFill>
                  <a:srgbClr val="000000"/>
                </a:solidFill>
              </a:rPr>
              <a:t> | </a:t>
            </a:r>
            <a:r>
              <a:rPr lang="en-US" sz="1960" b="1" dirty="0" err="1">
                <a:solidFill>
                  <a:srgbClr val="5F9EA0"/>
                </a:solidFill>
              </a:rPr>
              <a:t>foreach</a:t>
            </a:r>
            <a:r>
              <a:rPr lang="en-US" sz="1960" dirty="0">
                <a:solidFill>
                  <a:srgbClr val="000000"/>
                </a:solidFill>
              </a:rPr>
              <a:t> {</a:t>
            </a:r>
          </a:p>
          <a:p>
            <a:r>
              <a:rPr lang="en-US" sz="1960" dirty="0">
                <a:solidFill>
                  <a:srgbClr val="800080"/>
                </a:solidFill>
              </a:rPr>
              <a:t>$path</a:t>
            </a:r>
            <a:r>
              <a:rPr lang="en-US" sz="1960" dirty="0">
                <a:solidFill>
                  <a:srgbClr val="000000"/>
                </a:solidFill>
              </a:rPr>
              <a:t> </a:t>
            </a:r>
            <a:r>
              <a:rPr lang="en-US" sz="1960" dirty="0">
                <a:solidFill>
                  <a:srgbClr val="FF0000"/>
                </a:solidFill>
              </a:rPr>
              <a:t>=</a:t>
            </a:r>
            <a:r>
              <a:rPr lang="en-US" sz="1960" dirty="0">
                <a:solidFill>
                  <a:srgbClr val="000000"/>
                </a:solidFill>
              </a:rPr>
              <a:t> </a:t>
            </a:r>
            <a:r>
              <a:rPr lang="en-US" sz="1960" dirty="0">
                <a:solidFill>
                  <a:srgbClr val="800000"/>
                </a:solidFill>
              </a:rPr>
              <a:t>'c:\</a:t>
            </a:r>
            <a:r>
              <a:rPr lang="en-US" sz="1960" dirty="0" err="1">
                <a:solidFill>
                  <a:srgbClr val="800000"/>
                </a:solidFill>
              </a:rPr>
              <a:t>vms</a:t>
            </a:r>
            <a:r>
              <a:rPr lang="en-US" sz="1960" dirty="0">
                <a:solidFill>
                  <a:srgbClr val="800000"/>
                </a:solidFill>
              </a:rPr>
              <a:t>\'</a:t>
            </a:r>
            <a:r>
              <a:rPr lang="en-US" sz="1960" dirty="0">
                <a:solidFill>
                  <a:srgbClr val="000000"/>
                </a:solidFill>
              </a:rPr>
              <a:t> </a:t>
            </a:r>
            <a:r>
              <a:rPr lang="en-US" sz="1960" dirty="0">
                <a:solidFill>
                  <a:srgbClr val="FF0000"/>
                </a:solidFill>
              </a:rPr>
              <a:t>+</a:t>
            </a:r>
            <a:r>
              <a:rPr lang="en-US" sz="1960" dirty="0">
                <a:solidFill>
                  <a:srgbClr val="000000"/>
                </a:solidFill>
              </a:rPr>
              <a:t> </a:t>
            </a:r>
            <a:r>
              <a:rPr lang="en-US" sz="1960" dirty="0">
                <a:solidFill>
                  <a:srgbClr val="800080"/>
                </a:solidFill>
              </a:rPr>
              <a:t>$_</a:t>
            </a:r>
            <a:endParaRPr lang="en-US" sz="1960" dirty="0">
              <a:solidFill>
                <a:srgbClr val="000000"/>
              </a:solidFill>
            </a:endParaRPr>
          </a:p>
          <a:p>
            <a:r>
              <a:rPr lang="en-US" sz="1960" dirty="0">
                <a:solidFill>
                  <a:srgbClr val="800080"/>
                </a:solidFill>
              </a:rPr>
              <a:t>$</a:t>
            </a:r>
            <a:r>
              <a:rPr lang="en-US" sz="1960" dirty="0" err="1">
                <a:solidFill>
                  <a:srgbClr val="800080"/>
                </a:solidFill>
              </a:rPr>
              <a:t>vms</a:t>
            </a:r>
            <a:r>
              <a:rPr lang="en-US" sz="1960" dirty="0">
                <a:solidFill>
                  <a:srgbClr val="000000"/>
                </a:solidFill>
              </a:rPr>
              <a:t> </a:t>
            </a:r>
            <a:r>
              <a:rPr lang="en-US" sz="1960" dirty="0">
                <a:solidFill>
                  <a:srgbClr val="FF0000"/>
                </a:solidFill>
              </a:rPr>
              <a:t>+=</a:t>
            </a:r>
            <a:r>
              <a:rPr lang="en-US" sz="1960" dirty="0">
                <a:solidFill>
                  <a:srgbClr val="000000"/>
                </a:solidFill>
              </a:rPr>
              <a:t> </a:t>
            </a:r>
            <a:r>
              <a:rPr lang="en-US" sz="1960" b="1" dirty="0">
                <a:solidFill>
                  <a:srgbClr val="5F9EA0"/>
                </a:solidFill>
              </a:rPr>
              <a:t>Import-</a:t>
            </a:r>
            <a:r>
              <a:rPr lang="en-US" sz="1960" b="1" dirty="0" err="1">
                <a:solidFill>
                  <a:srgbClr val="5F9EA0"/>
                </a:solidFill>
              </a:rPr>
              <a:t>AzureVM</a:t>
            </a:r>
            <a:r>
              <a:rPr lang="en-US" sz="1960" dirty="0">
                <a:solidFill>
                  <a:srgbClr val="000000"/>
                </a:solidFill>
              </a:rPr>
              <a:t> </a:t>
            </a:r>
            <a:r>
              <a:rPr lang="en-US" sz="1960" i="1" dirty="0">
                <a:solidFill>
                  <a:srgbClr val="5F9EA0"/>
                </a:solidFill>
              </a:rPr>
              <a:t>-Path</a:t>
            </a:r>
            <a:r>
              <a:rPr lang="en-US" sz="1960" dirty="0">
                <a:solidFill>
                  <a:srgbClr val="000000"/>
                </a:solidFill>
              </a:rPr>
              <a:t> </a:t>
            </a:r>
            <a:r>
              <a:rPr lang="en-US" sz="1960" dirty="0">
                <a:solidFill>
                  <a:srgbClr val="800080"/>
                </a:solidFill>
              </a:rPr>
              <a:t>$path</a:t>
            </a:r>
            <a:endParaRPr lang="en-US" sz="1960" dirty="0">
              <a:solidFill>
                <a:srgbClr val="000000"/>
              </a:solidFill>
            </a:endParaRPr>
          </a:p>
          <a:p>
            <a:r>
              <a:rPr lang="en-US" sz="1960" dirty="0">
                <a:solidFill>
                  <a:srgbClr val="000000"/>
                </a:solidFill>
              </a:rPr>
              <a:t>}</a:t>
            </a:r>
          </a:p>
          <a:p>
            <a:r>
              <a:rPr lang="en-US" sz="1960" b="1" dirty="0">
                <a:solidFill>
                  <a:srgbClr val="5F9EA0"/>
                </a:solidFill>
              </a:rPr>
              <a:t>New-</a:t>
            </a:r>
            <a:r>
              <a:rPr lang="en-US" sz="1960" b="1" dirty="0" err="1">
                <a:solidFill>
                  <a:srgbClr val="5F9EA0"/>
                </a:solidFill>
              </a:rPr>
              <a:t>AzureVM</a:t>
            </a:r>
            <a:r>
              <a:rPr lang="en-US" sz="1960" dirty="0">
                <a:solidFill>
                  <a:srgbClr val="000000"/>
                </a:solidFill>
              </a:rPr>
              <a:t> </a:t>
            </a:r>
            <a:r>
              <a:rPr lang="en-US" sz="1960" i="1" dirty="0">
                <a:solidFill>
                  <a:srgbClr val="5F9EA0"/>
                </a:solidFill>
              </a:rPr>
              <a:t>-</a:t>
            </a:r>
            <a:r>
              <a:rPr lang="en-US" sz="1960" i="1" dirty="0" err="1">
                <a:solidFill>
                  <a:srgbClr val="5F9EA0"/>
                </a:solidFill>
              </a:rPr>
              <a:t>ServiceName</a:t>
            </a:r>
            <a:r>
              <a:rPr lang="en-US" sz="1960" dirty="0">
                <a:solidFill>
                  <a:srgbClr val="000000"/>
                </a:solidFill>
              </a:rPr>
              <a:t> </a:t>
            </a:r>
            <a:r>
              <a:rPr lang="en-US" sz="1960" dirty="0">
                <a:solidFill>
                  <a:srgbClr val="800000"/>
                </a:solidFill>
              </a:rPr>
              <a:t>'&lt;cloud service&gt;'</a:t>
            </a:r>
            <a:r>
              <a:rPr lang="en-US" sz="1960" dirty="0">
                <a:solidFill>
                  <a:srgbClr val="000000"/>
                </a:solidFill>
              </a:rPr>
              <a:t> </a:t>
            </a:r>
            <a:r>
              <a:rPr lang="en-US" sz="1960" i="1" dirty="0">
                <a:solidFill>
                  <a:srgbClr val="5F9EA0"/>
                </a:solidFill>
              </a:rPr>
              <a:t>-VMs</a:t>
            </a:r>
            <a:r>
              <a:rPr lang="en-US" sz="1960" dirty="0">
                <a:solidFill>
                  <a:srgbClr val="000000"/>
                </a:solidFill>
              </a:rPr>
              <a:t> </a:t>
            </a:r>
            <a:r>
              <a:rPr lang="en-US" sz="1960" dirty="0">
                <a:solidFill>
                  <a:srgbClr val="800080"/>
                </a:solidFill>
              </a:rPr>
              <a:t>$</a:t>
            </a:r>
            <a:r>
              <a:rPr lang="en-US" sz="1960" dirty="0" err="1">
                <a:solidFill>
                  <a:srgbClr val="800080"/>
                </a:solidFill>
              </a:rPr>
              <a:t>vms</a:t>
            </a:r>
            <a:endParaRPr lang="en-US" sz="1960" dirty="0"/>
          </a:p>
        </p:txBody>
      </p:sp>
      <p:sp>
        <p:nvSpPr>
          <p:cNvPr id="7" name="TextBox 66"/>
          <p:cNvSpPr txBox="1"/>
          <p:nvPr/>
        </p:nvSpPr>
        <p:spPr>
          <a:xfrm>
            <a:off x="336087" y="3586759"/>
            <a:ext cx="1175421" cy="420798"/>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3038" dirty="0">
                <a:solidFill>
                  <a:schemeClr val="bg2"/>
                </a:solidFill>
              </a:rPr>
              <a:t>Import</a:t>
            </a:r>
          </a:p>
        </p:txBody>
      </p:sp>
    </p:spTree>
    <p:extLst>
      <p:ext uri="{BB962C8B-B14F-4D97-AF65-F5344CB8AC3E}">
        <p14:creationId xmlns:p14="http://schemas.microsoft.com/office/powerpoint/2010/main" val="364736514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 Virtual Machine Example</a:t>
            </a:r>
            <a:endParaRPr lang="en-US" dirty="0"/>
          </a:p>
        </p:txBody>
      </p:sp>
      <p:sp>
        <p:nvSpPr>
          <p:cNvPr id="3" name="Text Placeholder 2"/>
          <p:cNvSpPr>
            <a:spLocks noGrp="1"/>
          </p:cNvSpPr>
          <p:nvPr>
            <p:ph type="body" sz="quarter" idx="10"/>
          </p:nvPr>
        </p:nvSpPr>
        <p:spPr>
          <a:xfrm>
            <a:off x="520562" y="1166693"/>
            <a:ext cx="11147702" cy="1126009"/>
          </a:xfrm>
        </p:spPr>
        <p:txBody>
          <a:bodyPr/>
          <a:lstStyle/>
          <a:p>
            <a:pPr defTabSz="913279">
              <a:lnSpc>
                <a:spcPct val="100000"/>
              </a:lnSpc>
              <a:spcBef>
                <a:spcPts val="0"/>
              </a:spcBef>
            </a:pPr>
            <a:r>
              <a:rPr lang="en-US" sz="1999" dirty="0">
                <a:solidFill>
                  <a:srgbClr val="008000"/>
                </a:solidFill>
                <a:latin typeface="Segoe WP Semibold"/>
                <a:cs typeface="+mn-cs"/>
              </a:rPr>
              <a:t>## Create SP WFE1 </a:t>
            </a:r>
          </a:p>
          <a:p>
            <a:pPr defTabSz="913279">
              <a:lnSpc>
                <a:spcPct val="100000"/>
              </a:lnSpc>
              <a:spcBef>
                <a:spcPts val="0"/>
              </a:spcBef>
            </a:pPr>
            <a:r>
              <a:rPr lang="en-US" sz="1999" dirty="0">
                <a:solidFill>
                  <a:srgbClr val="800080"/>
                </a:solidFill>
                <a:latin typeface="Segoe WP Semibold"/>
                <a:cs typeface="+mn-cs"/>
              </a:rPr>
              <a:t>$spwfe1</a:t>
            </a:r>
            <a:r>
              <a:rPr lang="en-US" sz="1999" dirty="0">
                <a:solidFill>
                  <a:srgbClr val="000000"/>
                </a:solidFill>
                <a:latin typeface="Segoe WP Semibold"/>
                <a:cs typeface="+mn-cs"/>
              </a:rPr>
              <a:t> </a:t>
            </a:r>
            <a:r>
              <a:rPr lang="en-US" sz="1999" dirty="0">
                <a:solidFill>
                  <a:srgbClr val="FF0000"/>
                </a:solidFill>
                <a:latin typeface="Segoe WP Semibold"/>
                <a:cs typeface="+mn-cs"/>
              </a:rPr>
              <a:t>=</a:t>
            </a:r>
            <a:r>
              <a:rPr lang="en-US" sz="1999" dirty="0">
                <a:solidFill>
                  <a:srgbClr val="000000"/>
                </a:solidFill>
                <a:latin typeface="Segoe WP Semibold"/>
                <a:cs typeface="+mn-cs"/>
              </a:rPr>
              <a:t> </a:t>
            </a:r>
            <a:r>
              <a:rPr lang="en-US" sz="1999" b="1" dirty="0">
                <a:solidFill>
                  <a:srgbClr val="5F9EA0"/>
                </a:solidFill>
                <a:latin typeface="Segoe WP Semibold"/>
                <a:cs typeface="+mn-cs"/>
              </a:rPr>
              <a:t>New-</a:t>
            </a:r>
            <a:r>
              <a:rPr lang="en-US" sz="1999" b="1" dirty="0" err="1">
                <a:solidFill>
                  <a:srgbClr val="5F9EA0"/>
                </a:solidFill>
                <a:latin typeface="Segoe WP Semibold"/>
                <a:cs typeface="+mn-cs"/>
              </a:rPr>
              <a:t>AzureVMConfig</a:t>
            </a:r>
            <a:r>
              <a:rPr lang="en-US" sz="1999" dirty="0">
                <a:solidFill>
                  <a:srgbClr val="000000"/>
                </a:solidFill>
                <a:latin typeface="Segoe WP Semibold"/>
                <a:cs typeface="+mn-cs"/>
              </a:rPr>
              <a:t> </a:t>
            </a:r>
            <a:r>
              <a:rPr lang="en-US" sz="1999" i="1" dirty="0">
                <a:solidFill>
                  <a:srgbClr val="5F9EA0"/>
                </a:solidFill>
                <a:latin typeface="Segoe WP Semibold"/>
                <a:cs typeface="+mn-cs"/>
              </a:rPr>
              <a:t>-Name</a:t>
            </a:r>
            <a:r>
              <a:rPr lang="en-US" sz="1999" dirty="0">
                <a:solidFill>
                  <a:srgbClr val="000000"/>
                </a:solidFill>
                <a:latin typeface="Segoe WP Semibold"/>
                <a:cs typeface="+mn-cs"/>
              </a:rPr>
              <a:t> </a:t>
            </a:r>
            <a:r>
              <a:rPr lang="en-US" sz="1999" dirty="0">
                <a:solidFill>
                  <a:srgbClr val="800000"/>
                </a:solidFill>
                <a:latin typeface="Segoe WP Semibold"/>
                <a:cs typeface="+mn-cs"/>
              </a:rPr>
              <a:t>'SP-WFE1'</a:t>
            </a:r>
            <a:r>
              <a:rPr lang="en-US" sz="1999" dirty="0">
                <a:solidFill>
                  <a:srgbClr val="000000"/>
                </a:solidFill>
                <a:latin typeface="Segoe WP Semibold"/>
                <a:cs typeface="+mn-cs"/>
              </a:rPr>
              <a:t> </a:t>
            </a:r>
            <a:r>
              <a:rPr lang="en-US" sz="1999" i="1" dirty="0">
                <a:solidFill>
                  <a:srgbClr val="5F9EA0"/>
                </a:solidFill>
                <a:latin typeface="Segoe WP Semibold"/>
                <a:cs typeface="+mn-cs"/>
              </a:rPr>
              <a:t>-</a:t>
            </a:r>
            <a:r>
              <a:rPr lang="en-US" sz="1999" i="1" dirty="0" err="1">
                <a:solidFill>
                  <a:srgbClr val="5F9EA0"/>
                </a:solidFill>
                <a:latin typeface="Segoe WP Semibold"/>
                <a:cs typeface="+mn-cs"/>
              </a:rPr>
              <a:t>AvailabilitySetName</a:t>
            </a:r>
            <a:r>
              <a:rPr lang="en-US" sz="1999" dirty="0">
                <a:solidFill>
                  <a:srgbClr val="000000"/>
                </a:solidFill>
                <a:latin typeface="Segoe WP Semibold"/>
                <a:cs typeface="+mn-cs"/>
              </a:rPr>
              <a:t> </a:t>
            </a:r>
            <a:r>
              <a:rPr lang="en-US" sz="1999" dirty="0">
                <a:solidFill>
                  <a:srgbClr val="800080"/>
                </a:solidFill>
                <a:latin typeface="Segoe WP Semibold"/>
                <a:cs typeface="+mn-cs"/>
              </a:rPr>
              <a:t>$</a:t>
            </a:r>
            <a:r>
              <a:rPr lang="en-US" sz="1999" dirty="0" err="1">
                <a:solidFill>
                  <a:srgbClr val="800080"/>
                </a:solidFill>
                <a:latin typeface="Segoe WP Semibold"/>
                <a:cs typeface="+mn-cs"/>
              </a:rPr>
              <a:t>avsetwfe</a:t>
            </a:r>
            <a:r>
              <a:rPr lang="en-US" sz="1999" dirty="0">
                <a:solidFill>
                  <a:srgbClr val="000000"/>
                </a:solidFill>
                <a:latin typeface="Segoe WP Semibold"/>
                <a:cs typeface="+mn-cs"/>
              </a:rPr>
              <a:t> </a:t>
            </a:r>
            <a:r>
              <a:rPr lang="en-US" sz="1999" b="1" dirty="0">
                <a:solidFill>
                  <a:srgbClr val="5F9EA0"/>
                </a:solidFill>
                <a:latin typeface="Segoe WP Semibold"/>
                <a:cs typeface="+mn-cs"/>
              </a:rPr>
              <a:t>`</a:t>
            </a:r>
            <a:endParaRPr lang="en-US" sz="1999" dirty="0">
              <a:solidFill>
                <a:srgbClr val="000000"/>
              </a:solidFill>
              <a:latin typeface="Segoe WP Semibold"/>
              <a:cs typeface="+mn-cs"/>
            </a:endParaRPr>
          </a:p>
          <a:p>
            <a:pPr defTabSz="913279">
              <a:lnSpc>
                <a:spcPct val="100000"/>
              </a:lnSpc>
              <a:spcBef>
                <a:spcPts val="0"/>
              </a:spcBef>
            </a:pPr>
            <a:r>
              <a:rPr lang="en-US" sz="1999" i="1" dirty="0">
                <a:solidFill>
                  <a:srgbClr val="5F9EA0"/>
                </a:solidFill>
                <a:latin typeface="Segoe WP Semibold"/>
                <a:cs typeface="+mn-cs"/>
              </a:rPr>
              <a:t>-</a:t>
            </a:r>
            <a:r>
              <a:rPr lang="en-US" sz="1999" i="1" dirty="0" err="1">
                <a:solidFill>
                  <a:srgbClr val="5F9EA0"/>
                </a:solidFill>
                <a:latin typeface="Segoe WP Semibold"/>
                <a:cs typeface="+mn-cs"/>
              </a:rPr>
              <a:t>ImageName</a:t>
            </a:r>
            <a:r>
              <a:rPr lang="en-US" sz="1999" dirty="0">
                <a:solidFill>
                  <a:srgbClr val="000000"/>
                </a:solidFill>
                <a:latin typeface="Segoe WP Semibold"/>
                <a:cs typeface="+mn-cs"/>
              </a:rPr>
              <a:t> </a:t>
            </a:r>
            <a:r>
              <a:rPr lang="en-US" sz="1999" dirty="0">
                <a:solidFill>
                  <a:srgbClr val="800080"/>
                </a:solidFill>
                <a:latin typeface="Segoe WP Semibold"/>
                <a:cs typeface="+mn-cs"/>
              </a:rPr>
              <a:t>$</a:t>
            </a:r>
            <a:r>
              <a:rPr lang="en-US" sz="1999" dirty="0" err="1">
                <a:solidFill>
                  <a:srgbClr val="800080"/>
                </a:solidFill>
                <a:latin typeface="Segoe WP Semibold"/>
                <a:cs typeface="+mn-cs"/>
              </a:rPr>
              <a:t>spimage</a:t>
            </a:r>
            <a:r>
              <a:rPr lang="en-US" sz="1999" dirty="0">
                <a:solidFill>
                  <a:srgbClr val="000000"/>
                </a:solidFill>
                <a:latin typeface="Segoe WP Semibold"/>
                <a:cs typeface="+mn-cs"/>
              </a:rPr>
              <a:t> </a:t>
            </a:r>
            <a:r>
              <a:rPr lang="en-US" sz="1999" i="1" dirty="0">
                <a:solidFill>
                  <a:srgbClr val="5F9EA0"/>
                </a:solidFill>
                <a:latin typeface="Segoe WP Semibold"/>
                <a:cs typeface="+mn-cs"/>
              </a:rPr>
              <a:t>-</a:t>
            </a:r>
            <a:r>
              <a:rPr lang="en-US" sz="1999" i="1" dirty="0" err="1">
                <a:solidFill>
                  <a:srgbClr val="5F9EA0"/>
                </a:solidFill>
                <a:latin typeface="Segoe WP Semibold"/>
                <a:cs typeface="+mn-cs"/>
              </a:rPr>
              <a:t>InstanceSize</a:t>
            </a:r>
            <a:r>
              <a:rPr lang="en-US" sz="1999" dirty="0">
                <a:solidFill>
                  <a:srgbClr val="000000"/>
                </a:solidFill>
                <a:latin typeface="Segoe WP Semibold"/>
                <a:cs typeface="+mn-cs"/>
              </a:rPr>
              <a:t> </a:t>
            </a:r>
            <a:r>
              <a:rPr lang="en-US" sz="1999" dirty="0">
                <a:solidFill>
                  <a:srgbClr val="800000"/>
                </a:solidFill>
                <a:latin typeface="Segoe WP Semibold"/>
                <a:cs typeface="+mn-cs"/>
              </a:rPr>
              <a:t>Medium</a:t>
            </a:r>
            <a:r>
              <a:rPr lang="en-US" sz="1999" dirty="0">
                <a:solidFill>
                  <a:srgbClr val="000000"/>
                </a:solidFill>
                <a:latin typeface="Segoe WP Semibold"/>
                <a:cs typeface="+mn-cs"/>
              </a:rPr>
              <a:t> | </a:t>
            </a:r>
            <a:endParaRPr lang="en-US" sz="1999" b="1" dirty="0">
              <a:solidFill>
                <a:schemeClr val="tx1"/>
              </a:solidFill>
              <a:latin typeface="Segoe WP Semibold"/>
              <a:cs typeface="+mn-cs"/>
            </a:endParaRPr>
          </a:p>
        </p:txBody>
      </p:sp>
      <p:sp>
        <p:nvSpPr>
          <p:cNvPr id="4" name="Rectangle 3"/>
          <p:cNvSpPr/>
          <p:nvPr/>
        </p:nvSpPr>
        <p:spPr>
          <a:xfrm>
            <a:off x="534050" y="5073723"/>
            <a:ext cx="11501572" cy="1630575"/>
          </a:xfrm>
          <a:prstGeom prst="rect">
            <a:avLst/>
          </a:prstGeom>
        </p:spPr>
        <p:txBody>
          <a:bodyPr wrap="square">
            <a:spAutoFit/>
          </a:bodyPr>
          <a:lstStyle/>
          <a:p>
            <a:pPr defTabSz="913279">
              <a:defRPr/>
            </a:pPr>
            <a:r>
              <a:rPr lang="en-US" sz="1999" kern="0" dirty="0">
                <a:solidFill>
                  <a:srgbClr val="800080"/>
                </a:solidFill>
                <a:latin typeface="Segoe WP Semibold"/>
              </a:rPr>
              <a:t>$dns1</a:t>
            </a:r>
            <a:r>
              <a:rPr lang="en-US" sz="1999" kern="0" dirty="0">
                <a:solidFill>
                  <a:srgbClr val="000000"/>
                </a:solidFill>
                <a:latin typeface="Segoe WP Semibold"/>
              </a:rPr>
              <a:t> </a:t>
            </a:r>
            <a:r>
              <a:rPr lang="en-US" sz="1999" kern="0" dirty="0">
                <a:solidFill>
                  <a:srgbClr val="FF0000"/>
                </a:solidFill>
                <a:latin typeface="Segoe WP Semibold"/>
              </a:rPr>
              <a:t>=</a:t>
            </a:r>
            <a:r>
              <a:rPr lang="en-US" sz="1999" kern="0" dirty="0">
                <a:solidFill>
                  <a:srgbClr val="000000"/>
                </a:solidFill>
                <a:latin typeface="Segoe WP Semibold"/>
              </a:rPr>
              <a:t> </a:t>
            </a:r>
            <a:r>
              <a:rPr lang="en-US" sz="1999" b="1" kern="0" dirty="0">
                <a:solidFill>
                  <a:srgbClr val="5F9EA0"/>
                </a:solidFill>
                <a:latin typeface="Segoe WP Semibold"/>
              </a:rPr>
              <a:t>New-</a:t>
            </a:r>
            <a:r>
              <a:rPr lang="en-US" sz="1999" b="1" kern="0" dirty="0" err="1">
                <a:solidFill>
                  <a:srgbClr val="5F9EA0"/>
                </a:solidFill>
                <a:latin typeface="Segoe WP Semibold"/>
              </a:rPr>
              <a:t>AzureDns</a:t>
            </a:r>
            <a:r>
              <a:rPr lang="en-US" sz="1999" kern="0" dirty="0">
                <a:solidFill>
                  <a:srgbClr val="000000"/>
                </a:solidFill>
                <a:latin typeface="Segoe WP Semibold"/>
              </a:rPr>
              <a:t> </a:t>
            </a:r>
            <a:r>
              <a:rPr lang="en-US" sz="1999" i="1" kern="0" dirty="0">
                <a:solidFill>
                  <a:srgbClr val="5F9EA0"/>
                </a:solidFill>
                <a:latin typeface="Segoe WP Semibold"/>
              </a:rPr>
              <a:t>-Name</a:t>
            </a:r>
            <a:r>
              <a:rPr lang="en-US" sz="1999" kern="0" dirty="0">
                <a:solidFill>
                  <a:srgbClr val="000000"/>
                </a:solidFill>
                <a:latin typeface="Segoe WP Semibold"/>
              </a:rPr>
              <a:t> </a:t>
            </a:r>
            <a:r>
              <a:rPr lang="en-US" sz="1999" kern="0" dirty="0">
                <a:solidFill>
                  <a:srgbClr val="800000"/>
                </a:solidFill>
                <a:latin typeface="Segoe WP Semibold"/>
              </a:rPr>
              <a:t>'dns1'</a:t>
            </a:r>
            <a:r>
              <a:rPr lang="en-US" sz="1999" kern="0" dirty="0">
                <a:solidFill>
                  <a:srgbClr val="000000"/>
                </a:solidFill>
                <a:latin typeface="Segoe WP Semibold"/>
              </a:rPr>
              <a:t> </a:t>
            </a:r>
            <a:r>
              <a:rPr lang="en-US" sz="1999" i="1" kern="0" dirty="0">
                <a:solidFill>
                  <a:srgbClr val="5F9EA0"/>
                </a:solidFill>
                <a:latin typeface="Segoe WP Semibold"/>
              </a:rPr>
              <a:t>-</a:t>
            </a:r>
            <a:r>
              <a:rPr lang="en-US" sz="1999" i="1" kern="0" dirty="0" err="1">
                <a:solidFill>
                  <a:srgbClr val="5F9EA0"/>
                </a:solidFill>
                <a:latin typeface="Segoe WP Semibold"/>
              </a:rPr>
              <a:t>IPAddress</a:t>
            </a:r>
            <a:r>
              <a:rPr lang="en-US" sz="1999" kern="0" dirty="0">
                <a:solidFill>
                  <a:srgbClr val="000000"/>
                </a:solidFill>
                <a:latin typeface="Segoe WP Semibold"/>
              </a:rPr>
              <a:t> </a:t>
            </a:r>
            <a:r>
              <a:rPr lang="en-US" sz="1999" kern="0" dirty="0">
                <a:solidFill>
                  <a:srgbClr val="800000"/>
                </a:solidFill>
                <a:latin typeface="Segoe WP Semibold"/>
              </a:rPr>
              <a:t>'10.1.2.4'</a:t>
            </a:r>
            <a:r>
              <a:rPr lang="en-US" sz="1999" kern="0" dirty="0">
                <a:solidFill>
                  <a:srgbClr val="000000"/>
                </a:solidFill>
                <a:latin typeface="Segoe WP Semibold"/>
              </a:rPr>
              <a:t> </a:t>
            </a:r>
          </a:p>
          <a:p>
            <a:pPr defTabSz="913279">
              <a:defRPr/>
            </a:pPr>
            <a:endParaRPr lang="en-US" sz="1999" kern="0" dirty="0">
              <a:solidFill>
                <a:srgbClr val="000000"/>
              </a:solidFill>
              <a:latin typeface="Segoe WP Semibold"/>
            </a:endParaRPr>
          </a:p>
          <a:p>
            <a:pPr defTabSz="913279">
              <a:defRPr/>
            </a:pPr>
            <a:r>
              <a:rPr lang="en-US" sz="1999" b="1" kern="0" dirty="0">
                <a:solidFill>
                  <a:srgbClr val="5F9EA0"/>
                </a:solidFill>
                <a:latin typeface="Segoe WP Semibold"/>
              </a:rPr>
              <a:t>New-</a:t>
            </a:r>
            <a:r>
              <a:rPr lang="en-US" sz="1999" b="1" kern="0" dirty="0" err="1">
                <a:solidFill>
                  <a:srgbClr val="5F9EA0"/>
                </a:solidFill>
                <a:latin typeface="Segoe WP Semibold"/>
              </a:rPr>
              <a:t>AzureVM</a:t>
            </a:r>
            <a:r>
              <a:rPr lang="en-US" sz="1999" kern="0" dirty="0">
                <a:solidFill>
                  <a:srgbClr val="000000"/>
                </a:solidFill>
                <a:latin typeface="Segoe WP Semibold"/>
              </a:rPr>
              <a:t> </a:t>
            </a:r>
            <a:r>
              <a:rPr lang="en-US" sz="1999" i="1" kern="0" dirty="0">
                <a:solidFill>
                  <a:srgbClr val="5F9EA0"/>
                </a:solidFill>
                <a:latin typeface="Segoe WP Semibold"/>
              </a:rPr>
              <a:t>-</a:t>
            </a:r>
            <a:r>
              <a:rPr lang="en-US" sz="1999" i="1" kern="0" dirty="0" err="1">
                <a:solidFill>
                  <a:srgbClr val="5F9EA0"/>
                </a:solidFill>
                <a:latin typeface="Segoe WP Semibold"/>
              </a:rPr>
              <a:t>ServiceName</a:t>
            </a:r>
            <a:r>
              <a:rPr lang="en-US" sz="1999" kern="0" dirty="0">
                <a:solidFill>
                  <a:srgbClr val="000000"/>
                </a:solidFill>
                <a:latin typeface="Segoe WP Semibold"/>
              </a:rPr>
              <a:t> </a:t>
            </a:r>
            <a:r>
              <a:rPr lang="en-US" sz="1999" kern="0" dirty="0">
                <a:solidFill>
                  <a:srgbClr val="800080"/>
                </a:solidFill>
                <a:latin typeface="Segoe WP Semibold"/>
              </a:rPr>
              <a:t>$</a:t>
            </a:r>
            <a:r>
              <a:rPr lang="en-US" sz="1999" kern="0" dirty="0" err="1">
                <a:solidFill>
                  <a:srgbClr val="800080"/>
                </a:solidFill>
                <a:latin typeface="Segoe WP Semibold"/>
              </a:rPr>
              <a:t>cloudsvc</a:t>
            </a:r>
            <a:r>
              <a:rPr lang="en-US" sz="1999" kern="0" dirty="0">
                <a:solidFill>
                  <a:srgbClr val="000000"/>
                </a:solidFill>
                <a:latin typeface="Segoe WP Semibold"/>
              </a:rPr>
              <a:t> </a:t>
            </a:r>
            <a:r>
              <a:rPr lang="en-US" sz="1999" i="1" kern="0" dirty="0">
                <a:solidFill>
                  <a:srgbClr val="5F9EA0"/>
                </a:solidFill>
                <a:latin typeface="Segoe WP Semibold"/>
              </a:rPr>
              <a:t>-</a:t>
            </a:r>
            <a:r>
              <a:rPr lang="en-US" sz="1999" i="1" kern="0" dirty="0" err="1">
                <a:solidFill>
                  <a:srgbClr val="5F9EA0"/>
                </a:solidFill>
                <a:latin typeface="Segoe WP Semibold"/>
              </a:rPr>
              <a:t>AffinityGroup</a:t>
            </a:r>
            <a:r>
              <a:rPr lang="en-US" sz="1999" kern="0" dirty="0">
                <a:solidFill>
                  <a:srgbClr val="000000"/>
                </a:solidFill>
                <a:latin typeface="Segoe WP Semibold"/>
              </a:rPr>
              <a:t> </a:t>
            </a:r>
            <a:r>
              <a:rPr lang="en-US" sz="1999" kern="0" dirty="0">
                <a:solidFill>
                  <a:srgbClr val="800080"/>
                </a:solidFill>
                <a:latin typeface="Segoe WP Semibold"/>
              </a:rPr>
              <a:t>$</a:t>
            </a:r>
            <a:r>
              <a:rPr lang="en-US" sz="1999" kern="0" dirty="0" err="1">
                <a:solidFill>
                  <a:srgbClr val="800080"/>
                </a:solidFill>
                <a:latin typeface="Segoe WP Semibold"/>
              </a:rPr>
              <a:t>ag</a:t>
            </a:r>
            <a:r>
              <a:rPr lang="en-US" sz="1999" kern="0" dirty="0">
                <a:solidFill>
                  <a:srgbClr val="000000"/>
                </a:solidFill>
                <a:latin typeface="Segoe WP Semibold"/>
              </a:rPr>
              <a:t> </a:t>
            </a:r>
            <a:r>
              <a:rPr lang="en-US" sz="1999" i="1" kern="0" dirty="0">
                <a:solidFill>
                  <a:srgbClr val="5F9EA0"/>
                </a:solidFill>
                <a:latin typeface="Segoe WP Semibold"/>
              </a:rPr>
              <a:t>-</a:t>
            </a:r>
            <a:r>
              <a:rPr lang="en-US" sz="1999" i="1" kern="0" dirty="0" err="1">
                <a:solidFill>
                  <a:srgbClr val="5F9EA0"/>
                </a:solidFill>
                <a:latin typeface="Segoe WP Semibold"/>
              </a:rPr>
              <a:t>VNetName</a:t>
            </a:r>
            <a:r>
              <a:rPr lang="en-US" sz="1999" kern="0" dirty="0">
                <a:solidFill>
                  <a:srgbClr val="000000"/>
                </a:solidFill>
                <a:latin typeface="Segoe WP Semibold"/>
              </a:rPr>
              <a:t> </a:t>
            </a:r>
            <a:r>
              <a:rPr lang="en-US" sz="1999" kern="0" dirty="0">
                <a:solidFill>
                  <a:srgbClr val="800080"/>
                </a:solidFill>
                <a:latin typeface="Segoe WP Semibold"/>
              </a:rPr>
              <a:t>$</a:t>
            </a:r>
            <a:r>
              <a:rPr lang="en-US" sz="1999" kern="0" dirty="0" err="1">
                <a:solidFill>
                  <a:srgbClr val="800080"/>
                </a:solidFill>
                <a:latin typeface="Segoe WP Semibold"/>
              </a:rPr>
              <a:t>vnetname</a:t>
            </a:r>
            <a:r>
              <a:rPr lang="en-US" sz="1999" kern="0" dirty="0">
                <a:solidFill>
                  <a:srgbClr val="000000"/>
                </a:solidFill>
                <a:latin typeface="Segoe WP Semibold"/>
              </a:rPr>
              <a:t> </a:t>
            </a:r>
            <a:r>
              <a:rPr lang="en-US" sz="1999" b="1" kern="0" dirty="0">
                <a:solidFill>
                  <a:srgbClr val="5F9EA0"/>
                </a:solidFill>
                <a:latin typeface="Segoe WP Semibold"/>
              </a:rPr>
              <a:t>`</a:t>
            </a:r>
            <a:endParaRPr lang="en-US" sz="1999" kern="0" dirty="0">
              <a:solidFill>
                <a:srgbClr val="000000"/>
              </a:solidFill>
              <a:latin typeface="Segoe WP Semibold"/>
            </a:endParaRPr>
          </a:p>
          <a:p>
            <a:pPr defTabSz="913279">
              <a:defRPr/>
            </a:pPr>
            <a:r>
              <a:rPr lang="en-US" sz="1999" i="1" kern="0" dirty="0">
                <a:solidFill>
                  <a:srgbClr val="5F9EA0"/>
                </a:solidFill>
                <a:latin typeface="Segoe WP Semibold"/>
              </a:rPr>
              <a:t>-</a:t>
            </a:r>
            <a:r>
              <a:rPr lang="en-US" sz="1999" i="1" kern="0" dirty="0" err="1">
                <a:solidFill>
                  <a:srgbClr val="5F9EA0"/>
                </a:solidFill>
                <a:latin typeface="Segoe WP Semibold"/>
              </a:rPr>
              <a:t>DnsSettings</a:t>
            </a:r>
            <a:r>
              <a:rPr lang="en-US" sz="1999" kern="0" dirty="0">
                <a:solidFill>
                  <a:srgbClr val="000000"/>
                </a:solidFill>
                <a:latin typeface="Segoe WP Semibold"/>
              </a:rPr>
              <a:t> </a:t>
            </a:r>
            <a:r>
              <a:rPr lang="en-US" sz="1999" kern="0" dirty="0">
                <a:solidFill>
                  <a:srgbClr val="800080"/>
                </a:solidFill>
                <a:latin typeface="Segoe WP Semibold"/>
              </a:rPr>
              <a:t>$dns1</a:t>
            </a:r>
            <a:r>
              <a:rPr lang="en-US" sz="1999" kern="0" dirty="0">
                <a:solidFill>
                  <a:srgbClr val="000000"/>
                </a:solidFill>
                <a:latin typeface="Segoe WP Semibold"/>
              </a:rPr>
              <a:t> </a:t>
            </a:r>
            <a:r>
              <a:rPr lang="en-US" sz="1999" i="1" kern="0" dirty="0">
                <a:solidFill>
                  <a:srgbClr val="5F9EA0"/>
                </a:solidFill>
                <a:latin typeface="Segoe WP Semibold"/>
              </a:rPr>
              <a:t>-VMs</a:t>
            </a:r>
            <a:r>
              <a:rPr lang="en-US" sz="1999" kern="0" dirty="0">
                <a:solidFill>
                  <a:srgbClr val="000000"/>
                </a:solidFill>
                <a:latin typeface="Segoe WP Semibold"/>
              </a:rPr>
              <a:t> </a:t>
            </a:r>
            <a:r>
              <a:rPr lang="en-US" sz="1999" kern="0" dirty="0">
                <a:solidFill>
                  <a:srgbClr val="800080"/>
                </a:solidFill>
                <a:latin typeface="Segoe WP Semibold"/>
              </a:rPr>
              <a:t>$spwfe1</a:t>
            </a:r>
            <a:r>
              <a:rPr lang="en-US" sz="1999" kern="0" dirty="0">
                <a:solidFill>
                  <a:srgbClr val="000000"/>
                </a:solidFill>
                <a:latin typeface="Segoe WP Semibold"/>
              </a:rPr>
              <a:t>, </a:t>
            </a:r>
            <a:r>
              <a:rPr lang="en-US" sz="1999" kern="0" dirty="0">
                <a:solidFill>
                  <a:srgbClr val="800080"/>
                </a:solidFill>
                <a:latin typeface="Segoe WP Semibold"/>
              </a:rPr>
              <a:t>$spwfe2</a:t>
            </a:r>
            <a:r>
              <a:rPr lang="en-US" sz="1999" kern="0" dirty="0">
                <a:solidFill>
                  <a:srgbClr val="000000"/>
                </a:solidFill>
                <a:latin typeface="Segoe WP Semibold"/>
              </a:rPr>
              <a:t>, </a:t>
            </a:r>
            <a:r>
              <a:rPr lang="en-US" sz="1999" kern="0" dirty="0">
                <a:solidFill>
                  <a:srgbClr val="800080"/>
                </a:solidFill>
                <a:latin typeface="Segoe WP Semibold"/>
              </a:rPr>
              <a:t>$spwfe3</a:t>
            </a:r>
            <a:r>
              <a:rPr lang="en-US" sz="1999" kern="0" dirty="0">
                <a:solidFill>
                  <a:srgbClr val="000000"/>
                </a:solidFill>
                <a:latin typeface="Segoe WP Semibold"/>
              </a:rPr>
              <a:t>, </a:t>
            </a:r>
            <a:r>
              <a:rPr lang="en-US" sz="1999" kern="0" dirty="0">
                <a:solidFill>
                  <a:srgbClr val="800080"/>
                </a:solidFill>
                <a:latin typeface="Segoe WP Semibold"/>
              </a:rPr>
              <a:t>$spwfe4</a:t>
            </a:r>
            <a:r>
              <a:rPr lang="en-US" sz="1999" kern="0" dirty="0">
                <a:solidFill>
                  <a:srgbClr val="000000"/>
                </a:solidFill>
                <a:latin typeface="Segoe WP Semibold"/>
              </a:rPr>
              <a:t>, </a:t>
            </a:r>
            <a:r>
              <a:rPr lang="en-US" sz="1999" kern="0" dirty="0">
                <a:solidFill>
                  <a:srgbClr val="800080"/>
                </a:solidFill>
                <a:latin typeface="Segoe WP Semibold"/>
              </a:rPr>
              <a:t>$spapp1</a:t>
            </a:r>
            <a:r>
              <a:rPr lang="en-US" sz="1999" kern="0" dirty="0">
                <a:solidFill>
                  <a:srgbClr val="000000"/>
                </a:solidFill>
                <a:latin typeface="Segoe WP Semibold"/>
              </a:rPr>
              <a:t>, </a:t>
            </a:r>
            <a:r>
              <a:rPr lang="en-US" sz="1999" kern="0" dirty="0">
                <a:solidFill>
                  <a:srgbClr val="800080"/>
                </a:solidFill>
                <a:latin typeface="Segoe WP Semibold"/>
              </a:rPr>
              <a:t>$spapp2</a:t>
            </a:r>
            <a:r>
              <a:rPr lang="en-US" sz="1999" kern="0" dirty="0">
                <a:solidFill>
                  <a:srgbClr val="000000"/>
                </a:solidFill>
                <a:latin typeface="Segoe WP Semibold"/>
              </a:rPr>
              <a:t>, </a:t>
            </a:r>
            <a:r>
              <a:rPr lang="en-US" sz="1999" kern="0" dirty="0">
                <a:solidFill>
                  <a:srgbClr val="800080"/>
                </a:solidFill>
                <a:latin typeface="Segoe WP Semibold"/>
              </a:rPr>
              <a:t>$spsql1</a:t>
            </a:r>
            <a:r>
              <a:rPr lang="en-US" sz="1999" kern="0" dirty="0">
                <a:solidFill>
                  <a:srgbClr val="000000"/>
                </a:solidFill>
                <a:latin typeface="Segoe WP Semibold"/>
              </a:rPr>
              <a:t>, </a:t>
            </a:r>
            <a:r>
              <a:rPr lang="en-US" sz="1999" kern="0" dirty="0">
                <a:solidFill>
                  <a:srgbClr val="800080"/>
                </a:solidFill>
                <a:latin typeface="Segoe WP Semibold"/>
              </a:rPr>
              <a:t>$spsql2</a:t>
            </a:r>
            <a:endParaRPr lang="en-US" sz="1899" kern="0" dirty="0">
              <a:solidFill>
                <a:srgbClr val="FFFFFF"/>
              </a:solidFill>
            </a:endParaRPr>
          </a:p>
        </p:txBody>
      </p:sp>
      <p:sp>
        <p:nvSpPr>
          <p:cNvPr id="9" name="Text Placeholder 2"/>
          <p:cNvSpPr txBox="1">
            <a:spLocks/>
          </p:cNvSpPr>
          <p:nvPr/>
        </p:nvSpPr>
        <p:spPr>
          <a:xfrm>
            <a:off x="534049" y="2143048"/>
            <a:ext cx="11144528" cy="922945"/>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solidFill>
                  <a:schemeClr val="tx1">
                    <a:alpha val="99000"/>
                  </a:schemeClr>
                </a:soli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solidFill>
                  <a:schemeClr val="tx1">
                    <a:alpha val="99000"/>
                  </a:schemeClr>
                </a:soli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279">
              <a:lnSpc>
                <a:spcPct val="100000"/>
              </a:lnSpc>
              <a:spcBef>
                <a:spcPts val="0"/>
              </a:spcBef>
            </a:pPr>
            <a:r>
              <a:rPr lang="en-US" sz="1999" b="1" dirty="0">
                <a:solidFill>
                  <a:srgbClr val="5F9EA0"/>
                </a:solidFill>
                <a:latin typeface="Segoe WP Semibold"/>
                <a:cs typeface="+mn-cs"/>
              </a:rPr>
              <a:t>Add-</a:t>
            </a:r>
            <a:r>
              <a:rPr lang="en-US" sz="1999" b="1" dirty="0" err="1">
                <a:solidFill>
                  <a:srgbClr val="5F9EA0"/>
                </a:solidFill>
                <a:latin typeface="Segoe WP Semibold"/>
                <a:cs typeface="+mn-cs"/>
              </a:rPr>
              <a:t>AzureProvisioningConfig</a:t>
            </a:r>
            <a:r>
              <a:rPr lang="en-US" sz="1999" dirty="0">
                <a:solidFill>
                  <a:srgbClr val="000000"/>
                </a:solidFill>
                <a:latin typeface="Segoe WP Semibold"/>
                <a:cs typeface="+mn-cs"/>
              </a:rPr>
              <a:t> </a:t>
            </a:r>
            <a:r>
              <a:rPr lang="en-US" sz="1999" i="1" dirty="0">
                <a:solidFill>
                  <a:srgbClr val="5F9EA0"/>
                </a:solidFill>
                <a:latin typeface="Segoe WP Semibold"/>
                <a:cs typeface="+mn-cs"/>
              </a:rPr>
              <a:t>-</a:t>
            </a:r>
            <a:r>
              <a:rPr lang="en-US" sz="1999" i="1" dirty="0" err="1">
                <a:solidFill>
                  <a:srgbClr val="5F9EA0"/>
                </a:solidFill>
                <a:latin typeface="Segoe WP Semibold"/>
                <a:cs typeface="+mn-cs"/>
              </a:rPr>
              <a:t>WindowsDomain</a:t>
            </a:r>
            <a:r>
              <a:rPr lang="en-US" sz="1999" dirty="0">
                <a:solidFill>
                  <a:srgbClr val="000000"/>
                </a:solidFill>
                <a:latin typeface="Segoe WP Semibold"/>
                <a:cs typeface="+mn-cs"/>
              </a:rPr>
              <a:t> </a:t>
            </a:r>
            <a:r>
              <a:rPr lang="en-US" sz="1999" i="1" dirty="0">
                <a:solidFill>
                  <a:srgbClr val="5F9EA0"/>
                </a:solidFill>
                <a:latin typeface="Segoe WP Semibold"/>
                <a:cs typeface="+mn-cs"/>
              </a:rPr>
              <a:t>-Password</a:t>
            </a:r>
            <a:r>
              <a:rPr lang="en-US" sz="1999" dirty="0">
                <a:solidFill>
                  <a:srgbClr val="000000"/>
                </a:solidFill>
                <a:latin typeface="Segoe WP Semibold"/>
                <a:cs typeface="+mn-cs"/>
              </a:rPr>
              <a:t> </a:t>
            </a:r>
            <a:r>
              <a:rPr lang="en-US" sz="1999" dirty="0">
                <a:solidFill>
                  <a:srgbClr val="800080"/>
                </a:solidFill>
                <a:latin typeface="Segoe WP Semibold"/>
                <a:cs typeface="+mn-cs"/>
              </a:rPr>
              <a:t>$</a:t>
            </a:r>
            <a:r>
              <a:rPr lang="en-US" sz="1999" dirty="0" err="1">
                <a:solidFill>
                  <a:srgbClr val="800080"/>
                </a:solidFill>
                <a:latin typeface="Segoe WP Semibold"/>
                <a:cs typeface="+mn-cs"/>
              </a:rPr>
              <a:t>dompwd</a:t>
            </a:r>
            <a:r>
              <a:rPr lang="en-US" sz="1999" dirty="0">
                <a:solidFill>
                  <a:srgbClr val="000000"/>
                </a:solidFill>
                <a:latin typeface="Segoe WP Semibold"/>
                <a:cs typeface="+mn-cs"/>
              </a:rPr>
              <a:t> </a:t>
            </a:r>
            <a:r>
              <a:rPr lang="en-US" sz="1999" b="1" dirty="0">
                <a:solidFill>
                  <a:srgbClr val="5F9EA0"/>
                </a:solidFill>
                <a:latin typeface="Segoe WP Semibold"/>
                <a:cs typeface="+mn-cs"/>
              </a:rPr>
              <a:t>`</a:t>
            </a:r>
            <a:endParaRPr lang="en-US" sz="1999" dirty="0">
              <a:solidFill>
                <a:srgbClr val="000000"/>
              </a:solidFill>
              <a:latin typeface="Segoe WP Semibold"/>
              <a:cs typeface="+mn-cs"/>
            </a:endParaRPr>
          </a:p>
          <a:p>
            <a:pPr defTabSz="913279">
              <a:lnSpc>
                <a:spcPct val="100000"/>
              </a:lnSpc>
              <a:spcBef>
                <a:spcPts val="0"/>
              </a:spcBef>
            </a:pPr>
            <a:r>
              <a:rPr lang="fr-FR" sz="1999" i="1" dirty="0">
                <a:solidFill>
                  <a:srgbClr val="5F9EA0"/>
                </a:solidFill>
                <a:latin typeface="Segoe WP Semibold"/>
                <a:cs typeface="+mn-cs"/>
              </a:rPr>
              <a:t>-Domain</a:t>
            </a:r>
            <a:r>
              <a:rPr lang="fr-FR" sz="1999" dirty="0">
                <a:solidFill>
                  <a:srgbClr val="000000"/>
                </a:solidFill>
                <a:latin typeface="Segoe WP Semibold"/>
                <a:cs typeface="+mn-cs"/>
              </a:rPr>
              <a:t> </a:t>
            </a:r>
            <a:r>
              <a:rPr lang="fr-FR" sz="1999" dirty="0">
                <a:solidFill>
                  <a:srgbClr val="800080"/>
                </a:solidFill>
                <a:latin typeface="Segoe WP Semibold"/>
                <a:cs typeface="+mn-cs"/>
              </a:rPr>
              <a:t>$</a:t>
            </a:r>
            <a:r>
              <a:rPr lang="fr-FR" sz="1999" dirty="0" err="1">
                <a:solidFill>
                  <a:srgbClr val="800080"/>
                </a:solidFill>
                <a:latin typeface="Segoe WP Semibold"/>
                <a:cs typeface="+mn-cs"/>
              </a:rPr>
              <a:t>domain</a:t>
            </a:r>
            <a:r>
              <a:rPr lang="fr-FR" sz="1999" dirty="0">
                <a:solidFill>
                  <a:srgbClr val="000000"/>
                </a:solidFill>
                <a:latin typeface="Segoe WP Semibold"/>
                <a:cs typeface="+mn-cs"/>
              </a:rPr>
              <a:t> </a:t>
            </a:r>
            <a:r>
              <a:rPr lang="fr-FR" sz="1999" i="1" dirty="0">
                <a:solidFill>
                  <a:srgbClr val="5F9EA0"/>
                </a:solidFill>
                <a:latin typeface="Segoe WP Semibold"/>
                <a:cs typeface="+mn-cs"/>
              </a:rPr>
              <a:t>-</a:t>
            </a:r>
            <a:r>
              <a:rPr lang="fr-FR" sz="1999" i="1" dirty="0" err="1">
                <a:solidFill>
                  <a:srgbClr val="5F9EA0"/>
                </a:solidFill>
                <a:latin typeface="Segoe WP Semibold"/>
                <a:cs typeface="+mn-cs"/>
              </a:rPr>
              <a:t>DomainUserName</a:t>
            </a:r>
            <a:r>
              <a:rPr lang="fr-FR" sz="1999" dirty="0">
                <a:solidFill>
                  <a:srgbClr val="000000"/>
                </a:solidFill>
                <a:latin typeface="Segoe WP Semibold"/>
                <a:cs typeface="+mn-cs"/>
              </a:rPr>
              <a:t> </a:t>
            </a:r>
            <a:r>
              <a:rPr lang="fr-FR" sz="1999" dirty="0">
                <a:solidFill>
                  <a:srgbClr val="800080"/>
                </a:solidFill>
                <a:latin typeface="Segoe WP Semibold"/>
                <a:cs typeface="+mn-cs"/>
              </a:rPr>
              <a:t>$</a:t>
            </a:r>
            <a:r>
              <a:rPr lang="fr-FR" sz="1999" dirty="0" err="1">
                <a:solidFill>
                  <a:srgbClr val="800080"/>
                </a:solidFill>
                <a:latin typeface="Segoe WP Semibold"/>
                <a:cs typeface="+mn-cs"/>
              </a:rPr>
              <a:t>domuser</a:t>
            </a:r>
            <a:r>
              <a:rPr lang="fr-FR" sz="1999" dirty="0">
                <a:solidFill>
                  <a:srgbClr val="000000"/>
                </a:solidFill>
                <a:latin typeface="Segoe WP Semibold"/>
                <a:cs typeface="+mn-cs"/>
              </a:rPr>
              <a:t> </a:t>
            </a:r>
            <a:r>
              <a:rPr lang="fr-FR" sz="1999" i="1" dirty="0">
                <a:solidFill>
                  <a:srgbClr val="5F9EA0"/>
                </a:solidFill>
                <a:latin typeface="Segoe WP Semibold"/>
                <a:cs typeface="+mn-cs"/>
              </a:rPr>
              <a:t>-</a:t>
            </a:r>
            <a:r>
              <a:rPr lang="fr-FR" sz="1999" i="1" dirty="0" err="1">
                <a:solidFill>
                  <a:srgbClr val="5F9EA0"/>
                </a:solidFill>
                <a:latin typeface="Segoe WP Semibold"/>
                <a:cs typeface="+mn-cs"/>
              </a:rPr>
              <a:t>DomainPassword</a:t>
            </a:r>
            <a:r>
              <a:rPr lang="fr-FR" sz="1999" dirty="0">
                <a:solidFill>
                  <a:srgbClr val="000000"/>
                </a:solidFill>
                <a:latin typeface="Segoe WP Semibold"/>
                <a:cs typeface="+mn-cs"/>
              </a:rPr>
              <a:t> </a:t>
            </a:r>
            <a:r>
              <a:rPr lang="fr-FR" sz="1999" dirty="0">
                <a:solidFill>
                  <a:srgbClr val="800080"/>
                </a:solidFill>
                <a:latin typeface="Segoe WP Semibold"/>
                <a:cs typeface="+mn-cs"/>
              </a:rPr>
              <a:t>$</a:t>
            </a:r>
            <a:r>
              <a:rPr lang="fr-FR" sz="1999" dirty="0" err="1">
                <a:solidFill>
                  <a:srgbClr val="800080"/>
                </a:solidFill>
                <a:latin typeface="Segoe WP Semibold"/>
                <a:cs typeface="+mn-cs"/>
              </a:rPr>
              <a:t>dompwd</a:t>
            </a:r>
            <a:r>
              <a:rPr lang="fr-FR" sz="1999" dirty="0">
                <a:solidFill>
                  <a:srgbClr val="000000"/>
                </a:solidFill>
                <a:latin typeface="Segoe WP Semibold"/>
                <a:cs typeface="+mn-cs"/>
              </a:rPr>
              <a:t> </a:t>
            </a:r>
            <a:r>
              <a:rPr lang="fr-FR" sz="1999" b="1" dirty="0">
                <a:solidFill>
                  <a:srgbClr val="5F9EA0"/>
                </a:solidFill>
                <a:latin typeface="Segoe WP Semibold"/>
                <a:cs typeface="+mn-cs"/>
              </a:rPr>
              <a:t>`</a:t>
            </a:r>
            <a:endParaRPr lang="fr-FR" sz="1999" dirty="0">
              <a:solidFill>
                <a:srgbClr val="000000"/>
              </a:solidFill>
              <a:latin typeface="Segoe WP Semibold"/>
              <a:cs typeface="+mn-cs"/>
            </a:endParaRPr>
          </a:p>
          <a:p>
            <a:pPr defTabSz="913279">
              <a:lnSpc>
                <a:spcPct val="100000"/>
              </a:lnSpc>
              <a:spcBef>
                <a:spcPts val="0"/>
              </a:spcBef>
            </a:pPr>
            <a:r>
              <a:rPr lang="en-US" sz="1999" i="1" dirty="0">
                <a:solidFill>
                  <a:srgbClr val="5F9EA0"/>
                </a:solidFill>
                <a:latin typeface="Segoe WP Semibold"/>
                <a:cs typeface="+mn-cs"/>
              </a:rPr>
              <a:t>-</a:t>
            </a:r>
            <a:r>
              <a:rPr lang="en-US" sz="1999" i="1" dirty="0" err="1">
                <a:solidFill>
                  <a:srgbClr val="5F9EA0"/>
                </a:solidFill>
                <a:latin typeface="Segoe WP Semibold"/>
                <a:cs typeface="+mn-cs"/>
              </a:rPr>
              <a:t>MachineObjectOU</a:t>
            </a:r>
            <a:r>
              <a:rPr lang="en-US" sz="1999" dirty="0">
                <a:solidFill>
                  <a:srgbClr val="000000"/>
                </a:solidFill>
                <a:latin typeface="Segoe WP Semibold"/>
                <a:cs typeface="+mn-cs"/>
              </a:rPr>
              <a:t> </a:t>
            </a:r>
            <a:r>
              <a:rPr lang="en-US" sz="1999" dirty="0">
                <a:solidFill>
                  <a:srgbClr val="800080"/>
                </a:solidFill>
                <a:latin typeface="Segoe WP Semibold"/>
                <a:cs typeface="+mn-cs"/>
              </a:rPr>
              <a:t>$</a:t>
            </a:r>
            <a:r>
              <a:rPr lang="en-US" sz="1999" dirty="0" err="1">
                <a:solidFill>
                  <a:srgbClr val="800080"/>
                </a:solidFill>
                <a:latin typeface="Segoe WP Semibold"/>
                <a:cs typeface="+mn-cs"/>
              </a:rPr>
              <a:t>advmou</a:t>
            </a:r>
            <a:r>
              <a:rPr lang="en-US" sz="1999" dirty="0">
                <a:solidFill>
                  <a:srgbClr val="000000"/>
                </a:solidFill>
                <a:latin typeface="Segoe WP Semibold"/>
                <a:cs typeface="+mn-cs"/>
              </a:rPr>
              <a:t> </a:t>
            </a:r>
            <a:r>
              <a:rPr lang="en-US" sz="1999" i="1" dirty="0">
                <a:solidFill>
                  <a:srgbClr val="5F9EA0"/>
                </a:solidFill>
                <a:latin typeface="Segoe WP Semibold"/>
                <a:cs typeface="+mn-cs"/>
              </a:rPr>
              <a:t>-</a:t>
            </a:r>
            <a:r>
              <a:rPr lang="en-US" sz="1999" i="1" dirty="0" err="1">
                <a:solidFill>
                  <a:srgbClr val="5F9EA0"/>
                </a:solidFill>
                <a:latin typeface="Segoe WP Semibold"/>
                <a:cs typeface="+mn-cs"/>
              </a:rPr>
              <a:t>JoinDomain</a:t>
            </a:r>
            <a:r>
              <a:rPr lang="en-US" sz="1999" dirty="0">
                <a:solidFill>
                  <a:srgbClr val="000000"/>
                </a:solidFill>
                <a:latin typeface="Segoe WP Semibold"/>
                <a:cs typeface="+mn-cs"/>
              </a:rPr>
              <a:t> </a:t>
            </a:r>
            <a:r>
              <a:rPr lang="en-US" sz="1999" dirty="0">
                <a:solidFill>
                  <a:srgbClr val="800080"/>
                </a:solidFill>
                <a:latin typeface="Segoe WP Semibold"/>
                <a:cs typeface="+mn-cs"/>
              </a:rPr>
              <a:t>$</a:t>
            </a:r>
            <a:r>
              <a:rPr lang="en-US" sz="1999" dirty="0" err="1">
                <a:solidFill>
                  <a:srgbClr val="800080"/>
                </a:solidFill>
                <a:latin typeface="Segoe WP Semibold"/>
                <a:cs typeface="+mn-cs"/>
              </a:rPr>
              <a:t>joindom</a:t>
            </a:r>
            <a:r>
              <a:rPr lang="en-US" sz="1999" dirty="0">
                <a:solidFill>
                  <a:srgbClr val="000000"/>
                </a:solidFill>
                <a:latin typeface="Segoe WP Semibold"/>
                <a:cs typeface="+mn-cs"/>
              </a:rPr>
              <a:t> |</a:t>
            </a:r>
          </a:p>
        </p:txBody>
      </p:sp>
      <p:sp>
        <p:nvSpPr>
          <p:cNvPr id="10" name="Text Placeholder 2"/>
          <p:cNvSpPr txBox="1">
            <a:spLocks/>
          </p:cNvSpPr>
          <p:nvPr/>
        </p:nvSpPr>
        <p:spPr>
          <a:xfrm>
            <a:off x="534049" y="3276662"/>
            <a:ext cx="11144528" cy="1599797"/>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solidFill>
                  <a:schemeClr val="tx1">
                    <a:alpha val="99000"/>
                  </a:schemeClr>
                </a:soli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solidFill>
                  <a:schemeClr val="tx1">
                    <a:alpha val="99000"/>
                  </a:schemeClr>
                </a:soli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279">
              <a:lnSpc>
                <a:spcPct val="100000"/>
              </a:lnSpc>
              <a:spcBef>
                <a:spcPts val="0"/>
              </a:spcBef>
            </a:pPr>
            <a:r>
              <a:rPr lang="en-US" sz="1999" b="1" dirty="0">
                <a:solidFill>
                  <a:srgbClr val="5F9EA0"/>
                </a:solidFill>
                <a:latin typeface="Segoe WP Semibold"/>
                <a:cs typeface="+mn-cs"/>
              </a:rPr>
              <a:t>Add-</a:t>
            </a:r>
            <a:r>
              <a:rPr lang="en-US" sz="1999" b="1" dirty="0" err="1">
                <a:solidFill>
                  <a:srgbClr val="5F9EA0"/>
                </a:solidFill>
                <a:latin typeface="Segoe WP Semibold"/>
                <a:cs typeface="+mn-cs"/>
              </a:rPr>
              <a:t>AzureInputEndpoint</a:t>
            </a:r>
            <a:r>
              <a:rPr lang="en-US" sz="1999" dirty="0">
                <a:solidFill>
                  <a:srgbClr val="000000"/>
                </a:solidFill>
                <a:latin typeface="Segoe WP Semibold"/>
                <a:cs typeface="+mn-cs"/>
              </a:rPr>
              <a:t> </a:t>
            </a:r>
            <a:r>
              <a:rPr lang="en-US" sz="1999" i="1" dirty="0">
                <a:solidFill>
                  <a:srgbClr val="5F9EA0"/>
                </a:solidFill>
                <a:latin typeface="Segoe WP Semibold"/>
                <a:cs typeface="+mn-cs"/>
              </a:rPr>
              <a:t>-Name</a:t>
            </a:r>
            <a:r>
              <a:rPr lang="en-US" sz="1999" dirty="0">
                <a:solidFill>
                  <a:srgbClr val="000000"/>
                </a:solidFill>
                <a:latin typeface="Segoe WP Semibold"/>
                <a:cs typeface="+mn-cs"/>
              </a:rPr>
              <a:t> </a:t>
            </a:r>
            <a:r>
              <a:rPr lang="en-US" sz="1999" dirty="0">
                <a:solidFill>
                  <a:srgbClr val="800000"/>
                </a:solidFill>
                <a:latin typeface="Segoe WP Semibold"/>
                <a:cs typeface="+mn-cs"/>
              </a:rPr>
              <a:t>'http'</a:t>
            </a:r>
            <a:r>
              <a:rPr lang="en-US" sz="1999" dirty="0">
                <a:solidFill>
                  <a:srgbClr val="000000"/>
                </a:solidFill>
                <a:latin typeface="Segoe WP Semibold"/>
                <a:cs typeface="+mn-cs"/>
              </a:rPr>
              <a:t> </a:t>
            </a:r>
            <a:r>
              <a:rPr lang="en-US" sz="1999" i="1" dirty="0">
                <a:solidFill>
                  <a:srgbClr val="5F9EA0"/>
                </a:solidFill>
                <a:latin typeface="Segoe WP Semibold"/>
                <a:cs typeface="+mn-cs"/>
              </a:rPr>
              <a:t>-</a:t>
            </a:r>
            <a:r>
              <a:rPr lang="en-US" sz="1999" i="1" dirty="0" err="1">
                <a:solidFill>
                  <a:srgbClr val="5F9EA0"/>
                </a:solidFill>
                <a:latin typeface="Segoe WP Semibold"/>
                <a:cs typeface="+mn-cs"/>
              </a:rPr>
              <a:t>LBSetName</a:t>
            </a:r>
            <a:r>
              <a:rPr lang="en-US" sz="1999" dirty="0">
                <a:solidFill>
                  <a:srgbClr val="000000"/>
                </a:solidFill>
                <a:latin typeface="Segoe WP Semibold"/>
                <a:cs typeface="+mn-cs"/>
              </a:rPr>
              <a:t> </a:t>
            </a:r>
            <a:r>
              <a:rPr lang="en-US" sz="1999" dirty="0">
                <a:solidFill>
                  <a:srgbClr val="800000"/>
                </a:solidFill>
                <a:latin typeface="Segoe WP Semibold"/>
                <a:cs typeface="+mn-cs"/>
              </a:rPr>
              <a:t>'</a:t>
            </a:r>
            <a:r>
              <a:rPr lang="en-US" sz="1999" dirty="0" err="1">
                <a:solidFill>
                  <a:srgbClr val="800000"/>
                </a:solidFill>
                <a:latin typeface="Segoe WP Semibold"/>
                <a:cs typeface="+mn-cs"/>
              </a:rPr>
              <a:t>lbhttp</a:t>
            </a:r>
            <a:r>
              <a:rPr lang="en-US" sz="1999" dirty="0">
                <a:solidFill>
                  <a:srgbClr val="800000"/>
                </a:solidFill>
                <a:latin typeface="Segoe WP Semibold"/>
                <a:cs typeface="+mn-cs"/>
              </a:rPr>
              <a:t>'</a:t>
            </a:r>
            <a:r>
              <a:rPr lang="en-US" sz="1999" dirty="0">
                <a:solidFill>
                  <a:srgbClr val="000000"/>
                </a:solidFill>
                <a:latin typeface="Segoe WP Semibold"/>
                <a:cs typeface="+mn-cs"/>
              </a:rPr>
              <a:t> </a:t>
            </a:r>
            <a:r>
              <a:rPr lang="en-US" sz="1999" b="1" dirty="0">
                <a:solidFill>
                  <a:srgbClr val="5F9EA0"/>
                </a:solidFill>
                <a:latin typeface="Segoe WP Semibold"/>
                <a:cs typeface="+mn-cs"/>
              </a:rPr>
              <a:t>`</a:t>
            </a:r>
            <a:endParaRPr lang="en-US" sz="1999" dirty="0">
              <a:solidFill>
                <a:srgbClr val="000000"/>
              </a:solidFill>
              <a:latin typeface="Segoe WP Semibold"/>
              <a:cs typeface="+mn-cs"/>
            </a:endParaRPr>
          </a:p>
          <a:p>
            <a:pPr defTabSz="913279">
              <a:lnSpc>
                <a:spcPct val="100000"/>
              </a:lnSpc>
              <a:spcBef>
                <a:spcPts val="0"/>
              </a:spcBef>
            </a:pPr>
            <a:r>
              <a:rPr lang="pt-BR" sz="1999" i="1" dirty="0">
                <a:solidFill>
                  <a:srgbClr val="5F9EA0"/>
                </a:solidFill>
                <a:latin typeface="Segoe WP Semibold"/>
                <a:cs typeface="+mn-cs"/>
              </a:rPr>
              <a:t>-LocalPort</a:t>
            </a:r>
            <a:r>
              <a:rPr lang="pt-BR" sz="1999" dirty="0">
                <a:solidFill>
                  <a:srgbClr val="000000"/>
                </a:solidFill>
                <a:latin typeface="Segoe WP Semibold"/>
                <a:cs typeface="+mn-cs"/>
              </a:rPr>
              <a:t> 80 </a:t>
            </a:r>
            <a:r>
              <a:rPr lang="pt-BR" sz="1999" i="1" dirty="0">
                <a:solidFill>
                  <a:srgbClr val="5F9EA0"/>
                </a:solidFill>
                <a:latin typeface="Segoe WP Semibold"/>
                <a:cs typeface="+mn-cs"/>
              </a:rPr>
              <a:t>-PublicPort</a:t>
            </a:r>
            <a:r>
              <a:rPr lang="pt-BR" sz="1999" dirty="0">
                <a:solidFill>
                  <a:srgbClr val="000000"/>
                </a:solidFill>
                <a:latin typeface="Segoe WP Semibold"/>
                <a:cs typeface="+mn-cs"/>
              </a:rPr>
              <a:t> 80 </a:t>
            </a:r>
            <a:r>
              <a:rPr lang="pt-BR" sz="1999" i="1" dirty="0">
                <a:solidFill>
                  <a:srgbClr val="5F9EA0"/>
                </a:solidFill>
                <a:latin typeface="Segoe WP Semibold"/>
                <a:cs typeface="+mn-cs"/>
              </a:rPr>
              <a:t>-Protocol</a:t>
            </a:r>
            <a:r>
              <a:rPr lang="pt-BR" sz="1999" dirty="0">
                <a:solidFill>
                  <a:srgbClr val="000000"/>
                </a:solidFill>
                <a:latin typeface="Segoe WP Semibold"/>
                <a:cs typeface="+mn-cs"/>
              </a:rPr>
              <a:t> </a:t>
            </a:r>
            <a:r>
              <a:rPr lang="pt-BR" sz="1999" dirty="0">
                <a:solidFill>
                  <a:srgbClr val="800000"/>
                </a:solidFill>
                <a:latin typeface="Segoe WP Semibold"/>
                <a:cs typeface="+mn-cs"/>
              </a:rPr>
              <a:t>tcp</a:t>
            </a:r>
            <a:r>
              <a:rPr lang="pt-BR" sz="1999" dirty="0">
                <a:solidFill>
                  <a:srgbClr val="000000"/>
                </a:solidFill>
                <a:latin typeface="Segoe WP Semibold"/>
                <a:cs typeface="+mn-cs"/>
              </a:rPr>
              <a:t> </a:t>
            </a:r>
            <a:r>
              <a:rPr lang="pt-BR" sz="1999" i="1" dirty="0">
                <a:solidFill>
                  <a:srgbClr val="5F9EA0"/>
                </a:solidFill>
                <a:latin typeface="Segoe WP Semibold"/>
                <a:cs typeface="+mn-cs"/>
              </a:rPr>
              <a:t>-ProbeProtocol</a:t>
            </a:r>
            <a:r>
              <a:rPr lang="pt-BR" sz="1999" dirty="0">
                <a:solidFill>
                  <a:srgbClr val="000000"/>
                </a:solidFill>
                <a:latin typeface="Segoe WP Semibold"/>
                <a:cs typeface="+mn-cs"/>
              </a:rPr>
              <a:t> </a:t>
            </a:r>
            <a:r>
              <a:rPr lang="pt-BR" sz="1999" dirty="0">
                <a:solidFill>
                  <a:srgbClr val="800000"/>
                </a:solidFill>
                <a:latin typeface="Segoe WP Semibold"/>
                <a:cs typeface="+mn-cs"/>
              </a:rPr>
              <a:t>http</a:t>
            </a:r>
            <a:r>
              <a:rPr lang="pt-BR" sz="1999" dirty="0">
                <a:solidFill>
                  <a:srgbClr val="000000"/>
                </a:solidFill>
                <a:latin typeface="Segoe WP Semibold"/>
                <a:cs typeface="+mn-cs"/>
              </a:rPr>
              <a:t> </a:t>
            </a:r>
            <a:r>
              <a:rPr lang="pt-BR" sz="1999" i="1" dirty="0">
                <a:solidFill>
                  <a:srgbClr val="5F9EA0"/>
                </a:solidFill>
                <a:latin typeface="Segoe WP Semibold"/>
                <a:cs typeface="+mn-cs"/>
              </a:rPr>
              <a:t>-ProbePort</a:t>
            </a:r>
            <a:r>
              <a:rPr lang="pt-BR" sz="1999" dirty="0">
                <a:solidFill>
                  <a:srgbClr val="000000"/>
                </a:solidFill>
                <a:latin typeface="Segoe WP Semibold"/>
                <a:cs typeface="+mn-cs"/>
              </a:rPr>
              <a:t> 80 </a:t>
            </a:r>
            <a:r>
              <a:rPr lang="pt-BR" sz="1999" b="1" dirty="0">
                <a:solidFill>
                  <a:srgbClr val="5F9EA0"/>
                </a:solidFill>
                <a:latin typeface="Segoe WP Semibold"/>
                <a:cs typeface="+mn-cs"/>
              </a:rPr>
              <a:t>`</a:t>
            </a:r>
            <a:endParaRPr lang="pt-BR" sz="1999" dirty="0">
              <a:solidFill>
                <a:srgbClr val="000000"/>
              </a:solidFill>
              <a:latin typeface="Segoe WP Semibold"/>
              <a:cs typeface="+mn-cs"/>
            </a:endParaRPr>
          </a:p>
          <a:p>
            <a:pPr defTabSz="913279">
              <a:lnSpc>
                <a:spcPct val="100000"/>
              </a:lnSpc>
              <a:spcBef>
                <a:spcPts val="0"/>
              </a:spcBef>
            </a:pPr>
            <a:r>
              <a:rPr lang="en-US" sz="1999" i="1" dirty="0">
                <a:solidFill>
                  <a:srgbClr val="5F9EA0"/>
                </a:solidFill>
                <a:latin typeface="Segoe WP Semibold"/>
                <a:cs typeface="+mn-cs"/>
              </a:rPr>
              <a:t>-</a:t>
            </a:r>
            <a:r>
              <a:rPr lang="en-US" sz="1999" i="1" dirty="0" err="1">
                <a:solidFill>
                  <a:srgbClr val="5F9EA0"/>
                </a:solidFill>
                <a:latin typeface="Segoe WP Semibold"/>
                <a:cs typeface="+mn-cs"/>
              </a:rPr>
              <a:t>ProbePath</a:t>
            </a:r>
            <a:r>
              <a:rPr lang="en-US" sz="1999" dirty="0">
                <a:solidFill>
                  <a:srgbClr val="000000"/>
                </a:solidFill>
                <a:latin typeface="Segoe WP Semibold"/>
                <a:cs typeface="+mn-cs"/>
              </a:rPr>
              <a:t> </a:t>
            </a:r>
            <a:r>
              <a:rPr lang="en-US" sz="1999" dirty="0">
                <a:solidFill>
                  <a:srgbClr val="800000"/>
                </a:solidFill>
                <a:latin typeface="Segoe WP Semibold"/>
                <a:cs typeface="+mn-cs"/>
              </a:rPr>
              <a:t>'/</a:t>
            </a:r>
            <a:r>
              <a:rPr lang="en-US" sz="1999" dirty="0" err="1">
                <a:solidFill>
                  <a:srgbClr val="800000"/>
                </a:solidFill>
                <a:latin typeface="Segoe WP Semibold"/>
                <a:cs typeface="+mn-cs"/>
              </a:rPr>
              <a:t>healthcheck</a:t>
            </a:r>
            <a:r>
              <a:rPr lang="en-US" sz="1999" dirty="0">
                <a:solidFill>
                  <a:srgbClr val="800000"/>
                </a:solidFill>
                <a:latin typeface="Segoe WP Semibold"/>
                <a:cs typeface="+mn-cs"/>
              </a:rPr>
              <a:t>/iisstart.htm'</a:t>
            </a:r>
            <a:r>
              <a:rPr lang="en-US" sz="1999" dirty="0">
                <a:solidFill>
                  <a:srgbClr val="000000"/>
                </a:solidFill>
                <a:latin typeface="Segoe WP Semibold"/>
                <a:cs typeface="+mn-cs"/>
              </a:rPr>
              <a:t> |</a:t>
            </a:r>
          </a:p>
          <a:p>
            <a:pPr defTabSz="913279">
              <a:lnSpc>
                <a:spcPct val="100000"/>
              </a:lnSpc>
              <a:spcBef>
                <a:spcPts val="0"/>
              </a:spcBef>
            </a:pPr>
            <a:r>
              <a:rPr lang="en-US" sz="1999" b="1" dirty="0">
                <a:solidFill>
                  <a:srgbClr val="5F9EA0"/>
                </a:solidFill>
                <a:latin typeface="Segoe WP Semibold"/>
                <a:cs typeface="+mn-cs"/>
              </a:rPr>
              <a:t>Set-</a:t>
            </a:r>
            <a:r>
              <a:rPr lang="en-US" sz="1999" b="1" dirty="0" err="1">
                <a:solidFill>
                  <a:srgbClr val="5F9EA0"/>
                </a:solidFill>
                <a:latin typeface="Segoe WP Semibold"/>
                <a:cs typeface="+mn-cs"/>
              </a:rPr>
              <a:t>AzureSubnet</a:t>
            </a:r>
            <a:r>
              <a:rPr lang="en-US" sz="1999" dirty="0">
                <a:solidFill>
                  <a:srgbClr val="000000"/>
                </a:solidFill>
                <a:latin typeface="Segoe WP Semibold"/>
                <a:cs typeface="+mn-cs"/>
              </a:rPr>
              <a:t> </a:t>
            </a:r>
            <a:r>
              <a:rPr lang="en-US" sz="1999" dirty="0">
                <a:solidFill>
                  <a:srgbClr val="800080"/>
                </a:solidFill>
                <a:latin typeface="Segoe WP Semibold"/>
                <a:cs typeface="+mn-cs"/>
              </a:rPr>
              <a:t>$</a:t>
            </a:r>
            <a:r>
              <a:rPr lang="en-US" sz="1999" dirty="0" err="1">
                <a:solidFill>
                  <a:srgbClr val="800080"/>
                </a:solidFill>
                <a:latin typeface="Segoe WP Semibold"/>
                <a:cs typeface="+mn-cs"/>
              </a:rPr>
              <a:t>spsubnet</a:t>
            </a:r>
            <a:endParaRPr lang="en-US" sz="1999" dirty="0">
              <a:solidFill>
                <a:srgbClr val="800080"/>
              </a:solidFill>
              <a:latin typeface="Segoe WP Semibold"/>
              <a:cs typeface="+mn-cs"/>
            </a:endParaRPr>
          </a:p>
          <a:p>
            <a:pPr defTabSz="913279">
              <a:lnSpc>
                <a:spcPct val="100000"/>
              </a:lnSpc>
              <a:spcBef>
                <a:spcPts val="0"/>
              </a:spcBef>
            </a:pPr>
            <a:r>
              <a:rPr lang="en-US" sz="2399" b="1" dirty="0">
                <a:solidFill>
                  <a:schemeClr val="tx1"/>
                </a:solidFill>
                <a:latin typeface="Segoe UI"/>
                <a:cs typeface="+mn-cs"/>
              </a:rPr>
              <a:t>. . . </a:t>
            </a:r>
            <a:endParaRPr lang="en-US" sz="2799" b="1" dirty="0">
              <a:solidFill>
                <a:schemeClr val="tx1"/>
              </a:solidFill>
              <a:latin typeface="Segoe WP Semibold"/>
              <a:cs typeface="+mn-cs"/>
            </a:endParaRPr>
          </a:p>
        </p:txBody>
      </p:sp>
    </p:spTree>
    <p:extLst>
      <p:ext uri="{BB962C8B-B14F-4D97-AF65-F5344CB8AC3E}">
        <p14:creationId xmlns:p14="http://schemas.microsoft.com/office/powerpoint/2010/main" val="3102734588"/>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 Virtual Machine Example</a:t>
            </a:r>
            <a:endParaRPr lang="en-US" dirty="0"/>
          </a:p>
        </p:txBody>
      </p:sp>
      <p:sp>
        <p:nvSpPr>
          <p:cNvPr id="3" name="Text Placeholder 2"/>
          <p:cNvSpPr>
            <a:spLocks noGrp="1"/>
          </p:cNvSpPr>
          <p:nvPr>
            <p:ph type="body" sz="quarter" idx="10"/>
          </p:nvPr>
        </p:nvSpPr>
        <p:spPr>
          <a:xfrm>
            <a:off x="520562" y="1132523"/>
            <a:ext cx="11147702" cy="1126009"/>
          </a:xfrm>
        </p:spPr>
        <p:txBody>
          <a:bodyPr/>
          <a:lstStyle/>
          <a:p>
            <a:pPr defTabSz="913279">
              <a:lnSpc>
                <a:spcPct val="100000"/>
              </a:lnSpc>
              <a:spcBef>
                <a:spcPts val="0"/>
              </a:spcBef>
            </a:pPr>
            <a:r>
              <a:rPr lang="en-US" sz="1999" dirty="0">
                <a:solidFill>
                  <a:srgbClr val="008000"/>
                </a:solidFill>
                <a:latin typeface="Segoe WP Semibold"/>
                <a:cs typeface="+mn-cs"/>
              </a:rPr>
              <a:t>## Create SP WFE1 </a:t>
            </a:r>
          </a:p>
          <a:p>
            <a:pPr defTabSz="913279">
              <a:lnSpc>
                <a:spcPct val="100000"/>
              </a:lnSpc>
              <a:spcBef>
                <a:spcPts val="0"/>
              </a:spcBef>
            </a:pPr>
            <a:r>
              <a:rPr lang="en-US" sz="1999" dirty="0">
                <a:solidFill>
                  <a:srgbClr val="800080"/>
                </a:solidFill>
                <a:latin typeface="Segoe WP Semibold"/>
                <a:cs typeface="+mn-cs"/>
              </a:rPr>
              <a:t>$spwfe1</a:t>
            </a:r>
            <a:r>
              <a:rPr lang="en-US" sz="1999" dirty="0">
                <a:solidFill>
                  <a:srgbClr val="000000"/>
                </a:solidFill>
                <a:latin typeface="Segoe WP Semibold"/>
                <a:cs typeface="+mn-cs"/>
              </a:rPr>
              <a:t> </a:t>
            </a:r>
            <a:r>
              <a:rPr lang="en-US" sz="1999" dirty="0">
                <a:solidFill>
                  <a:srgbClr val="FF0000"/>
                </a:solidFill>
                <a:latin typeface="Segoe WP Semibold"/>
                <a:cs typeface="+mn-cs"/>
              </a:rPr>
              <a:t>=</a:t>
            </a:r>
            <a:r>
              <a:rPr lang="en-US" sz="1999" dirty="0">
                <a:solidFill>
                  <a:srgbClr val="000000"/>
                </a:solidFill>
                <a:latin typeface="Segoe WP Semibold"/>
                <a:cs typeface="+mn-cs"/>
              </a:rPr>
              <a:t> </a:t>
            </a:r>
            <a:r>
              <a:rPr lang="en-US" sz="1999" b="1" dirty="0">
                <a:solidFill>
                  <a:srgbClr val="5F9EA0"/>
                </a:solidFill>
                <a:latin typeface="Segoe WP Semibold"/>
                <a:cs typeface="+mn-cs"/>
              </a:rPr>
              <a:t>New-</a:t>
            </a:r>
            <a:r>
              <a:rPr lang="en-US" sz="1999" b="1" dirty="0" err="1">
                <a:solidFill>
                  <a:srgbClr val="5F9EA0"/>
                </a:solidFill>
                <a:latin typeface="Segoe WP Semibold"/>
                <a:cs typeface="+mn-cs"/>
              </a:rPr>
              <a:t>AzureVMConfig</a:t>
            </a:r>
            <a:r>
              <a:rPr lang="en-US" sz="1999" dirty="0">
                <a:solidFill>
                  <a:srgbClr val="000000"/>
                </a:solidFill>
                <a:latin typeface="Segoe WP Semibold"/>
                <a:cs typeface="+mn-cs"/>
              </a:rPr>
              <a:t> </a:t>
            </a:r>
            <a:r>
              <a:rPr lang="en-US" sz="1999" i="1" dirty="0">
                <a:solidFill>
                  <a:srgbClr val="5F9EA0"/>
                </a:solidFill>
                <a:latin typeface="Segoe WP Semibold"/>
                <a:cs typeface="+mn-cs"/>
              </a:rPr>
              <a:t>-Name</a:t>
            </a:r>
            <a:r>
              <a:rPr lang="en-US" sz="1999" dirty="0">
                <a:solidFill>
                  <a:srgbClr val="000000"/>
                </a:solidFill>
                <a:latin typeface="Segoe WP Semibold"/>
                <a:cs typeface="+mn-cs"/>
              </a:rPr>
              <a:t> </a:t>
            </a:r>
            <a:r>
              <a:rPr lang="en-US" sz="1999" dirty="0">
                <a:solidFill>
                  <a:srgbClr val="800000"/>
                </a:solidFill>
                <a:latin typeface="Segoe WP Semibold"/>
                <a:cs typeface="+mn-cs"/>
              </a:rPr>
              <a:t>'SP-WFE1'</a:t>
            </a:r>
            <a:r>
              <a:rPr lang="en-US" sz="1999" dirty="0">
                <a:solidFill>
                  <a:srgbClr val="000000"/>
                </a:solidFill>
                <a:latin typeface="Segoe WP Semibold"/>
                <a:cs typeface="+mn-cs"/>
              </a:rPr>
              <a:t> </a:t>
            </a:r>
            <a:r>
              <a:rPr lang="en-US" sz="1999" i="1" dirty="0">
                <a:solidFill>
                  <a:srgbClr val="5F9EA0"/>
                </a:solidFill>
                <a:latin typeface="Segoe WP Semibold"/>
                <a:cs typeface="+mn-cs"/>
              </a:rPr>
              <a:t>-</a:t>
            </a:r>
            <a:r>
              <a:rPr lang="en-US" sz="1999" i="1" dirty="0" err="1">
                <a:solidFill>
                  <a:srgbClr val="5F9EA0"/>
                </a:solidFill>
                <a:latin typeface="Segoe WP Semibold"/>
                <a:cs typeface="+mn-cs"/>
              </a:rPr>
              <a:t>AvailabilitySetName</a:t>
            </a:r>
            <a:r>
              <a:rPr lang="en-US" sz="1999" dirty="0">
                <a:solidFill>
                  <a:srgbClr val="000000"/>
                </a:solidFill>
                <a:latin typeface="Segoe WP Semibold"/>
                <a:cs typeface="+mn-cs"/>
              </a:rPr>
              <a:t> </a:t>
            </a:r>
            <a:r>
              <a:rPr lang="en-US" sz="1999" dirty="0">
                <a:solidFill>
                  <a:srgbClr val="800080"/>
                </a:solidFill>
                <a:latin typeface="Segoe WP Semibold"/>
                <a:cs typeface="+mn-cs"/>
              </a:rPr>
              <a:t>$</a:t>
            </a:r>
            <a:r>
              <a:rPr lang="en-US" sz="1999" dirty="0" err="1">
                <a:solidFill>
                  <a:srgbClr val="800080"/>
                </a:solidFill>
                <a:latin typeface="Segoe WP Semibold"/>
                <a:cs typeface="+mn-cs"/>
              </a:rPr>
              <a:t>avsetwfe</a:t>
            </a:r>
            <a:r>
              <a:rPr lang="en-US" sz="1999" dirty="0">
                <a:solidFill>
                  <a:srgbClr val="000000"/>
                </a:solidFill>
                <a:latin typeface="Segoe WP Semibold"/>
                <a:cs typeface="+mn-cs"/>
              </a:rPr>
              <a:t> </a:t>
            </a:r>
            <a:r>
              <a:rPr lang="en-US" sz="1999" b="1" dirty="0">
                <a:solidFill>
                  <a:srgbClr val="5F9EA0"/>
                </a:solidFill>
                <a:latin typeface="Segoe WP Semibold"/>
                <a:cs typeface="+mn-cs"/>
              </a:rPr>
              <a:t>`</a:t>
            </a:r>
            <a:endParaRPr lang="en-US" sz="1999" dirty="0">
              <a:solidFill>
                <a:srgbClr val="000000"/>
              </a:solidFill>
              <a:latin typeface="Segoe WP Semibold"/>
              <a:cs typeface="+mn-cs"/>
            </a:endParaRPr>
          </a:p>
          <a:p>
            <a:pPr defTabSz="913279">
              <a:lnSpc>
                <a:spcPct val="100000"/>
              </a:lnSpc>
              <a:spcBef>
                <a:spcPts val="0"/>
              </a:spcBef>
            </a:pPr>
            <a:r>
              <a:rPr lang="en-US" sz="1999" i="1" dirty="0">
                <a:solidFill>
                  <a:srgbClr val="5F9EA0"/>
                </a:solidFill>
                <a:latin typeface="Segoe WP Semibold"/>
                <a:cs typeface="+mn-cs"/>
              </a:rPr>
              <a:t>-</a:t>
            </a:r>
            <a:r>
              <a:rPr lang="en-US" sz="1999" i="1" dirty="0" err="1">
                <a:solidFill>
                  <a:srgbClr val="5F9EA0"/>
                </a:solidFill>
                <a:latin typeface="Segoe WP Semibold"/>
                <a:cs typeface="+mn-cs"/>
              </a:rPr>
              <a:t>ImageName</a:t>
            </a:r>
            <a:r>
              <a:rPr lang="en-US" sz="1999" dirty="0">
                <a:solidFill>
                  <a:srgbClr val="000000"/>
                </a:solidFill>
                <a:latin typeface="Segoe WP Semibold"/>
                <a:cs typeface="+mn-cs"/>
              </a:rPr>
              <a:t> </a:t>
            </a:r>
            <a:r>
              <a:rPr lang="en-US" sz="1999" dirty="0">
                <a:solidFill>
                  <a:srgbClr val="800080"/>
                </a:solidFill>
                <a:latin typeface="Segoe WP Semibold"/>
                <a:cs typeface="+mn-cs"/>
              </a:rPr>
              <a:t>$</a:t>
            </a:r>
            <a:r>
              <a:rPr lang="en-US" sz="1999" dirty="0" err="1">
                <a:solidFill>
                  <a:srgbClr val="800080"/>
                </a:solidFill>
                <a:latin typeface="Segoe WP Semibold"/>
                <a:cs typeface="+mn-cs"/>
              </a:rPr>
              <a:t>spimage</a:t>
            </a:r>
            <a:r>
              <a:rPr lang="en-US" sz="1999" dirty="0">
                <a:solidFill>
                  <a:srgbClr val="000000"/>
                </a:solidFill>
                <a:latin typeface="Segoe WP Semibold"/>
                <a:cs typeface="+mn-cs"/>
              </a:rPr>
              <a:t> </a:t>
            </a:r>
            <a:r>
              <a:rPr lang="en-US" sz="1999" i="1" dirty="0">
                <a:solidFill>
                  <a:srgbClr val="5F9EA0"/>
                </a:solidFill>
                <a:latin typeface="Segoe WP Semibold"/>
                <a:cs typeface="+mn-cs"/>
              </a:rPr>
              <a:t>-</a:t>
            </a:r>
            <a:r>
              <a:rPr lang="en-US" sz="1999" i="1" dirty="0" err="1">
                <a:solidFill>
                  <a:srgbClr val="5F9EA0"/>
                </a:solidFill>
                <a:latin typeface="Segoe WP Semibold"/>
                <a:cs typeface="+mn-cs"/>
              </a:rPr>
              <a:t>InstanceSize</a:t>
            </a:r>
            <a:r>
              <a:rPr lang="en-US" sz="1999" dirty="0">
                <a:solidFill>
                  <a:srgbClr val="000000"/>
                </a:solidFill>
                <a:latin typeface="Segoe WP Semibold"/>
                <a:cs typeface="+mn-cs"/>
              </a:rPr>
              <a:t> </a:t>
            </a:r>
            <a:r>
              <a:rPr lang="en-US" sz="1999" dirty="0">
                <a:solidFill>
                  <a:srgbClr val="800000"/>
                </a:solidFill>
                <a:latin typeface="Segoe WP Semibold"/>
                <a:cs typeface="+mn-cs"/>
              </a:rPr>
              <a:t>Medium</a:t>
            </a:r>
            <a:r>
              <a:rPr lang="en-US" sz="1999" dirty="0">
                <a:solidFill>
                  <a:srgbClr val="000000"/>
                </a:solidFill>
                <a:latin typeface="Segoe WP Semibold"/>
                <a:cs typeface="+mn-cs"/>
              </a:rPr>
              <a:t> | </a:t>
            </a:r>
            <a:endParaRPr lang="en-US" sz="1999" b="1" dirty="0">
              <a:solidFill>
                <a:schemeClr val="tx1"/>
              </a:solidFill>
              <a:latin typeface="Segoe WP Semibold"/>
              <a:cs typeface="+mn-cs"/>
            </a:endParaRPr>
          </a:p>
        </p:txBody>
      </p:sp>
      <p:sp>
        <p:nvSpPr>
          <p:cNvPr id="4" name="Rectangle 3"/>
          <p:cNvSpPr/>
          <p:nvPr/>
        </p:nvSpPr>
        <p:spPr>
          <a:xfrm>
            <a:off x="534050" y="5073723"/>
            <a:ext cx="11501572" cy="1630575"/>
          </a:xfrm>
          <a:prstGeom prst="rect">
            <a:avLst/>
          </a:prstGeom>
        </p:spPr>
        <p:txBody>
          <a:bodyPr wrap="square">
            <a:spAutoFit/>
          </a:bodyPr>
          <a:lstStyle/>
          <a:p>
            <a:pPr defTabSz="913279">
              <a:defRPr/>
            </a:pPr>
            <a:r>
              <a:rPr lang="en-US" sz="1999" kern="0" dirty="0">
                <a:solidFill>
                  <a:srgbClr val="800080"/>
                </a:solidFill>
                <a:latin typeface="Segoe WP Semibold"/>
              </a:rPr>
              <a:t>$dns1</a:t>
            </a:r>
            <a:r>
              <a:rPr lang="en-US" sz="1999" kern="0" dirty="0">
                <a:solidFill>
                  <a:srgbClr val="000000"/>
                </a:solidFill>
                <a:latin typeface="Segoe WP Semibold"/>
              </a:rPr>
              <a:t> </a:t>
            </a:r>
            <a:r>
              <a:rPr lang="en-US" sz="1999" kern="0" dirty="0">
                <a:solidFill>
                  <a:srgbClr val="FF0000"/>
                </a:solidFill>
                <a:latin typeface="Segoe WP Semibold"/>
              </a:rPr>
              <a:t>=</a:t>
            </a:r>
            <a:r>
              <a:rPr lang="en-US" sz="1999" kern="0" dirty="0">
                <a:solidFill>
                  <a:srgbClr val="000000"/>
                </a:solidFill>
                <a:latin typeface="Segoe WP Semibold"/>
              </a:rPr>
              <a:t> </a:t>
            </a:r>
            <a:r>
              <a:rPr lang="en-US" sz="1999" b="1" kern="0" dirty="0">
                <a:solidFill>
                  <a:srgbClr val="5F9EA0"/>
                </a:solidFill>
                <a:latin typeface="Segoe WP Semibold"/>
              </a:rPr>
              <a:t>New-</a:t>
            </a:r>
            <a:r>
              <a:rPr lang="en-US" sz="1999" b="1" kern="0" dirty="0" err="1">
                <a:solidFill>
                  <a:srgbClr val="5F9EA0"/>
                </a:solidFill>
                <a:latin typeface="Segoe WP Semibold"/>
              </a:rPr>
              <a:t>AzureDns</a:t>
            </a:r>
            <a:r>
              <a:rPr lang="en-US" sz="1999" kern="0" dirty="0">
                <a:solidFill>
                  <a:srgbClr val="000000"/>
                </a:solidFill>
                <a:latin typeface="Segoe WP Semibold"/>
              </a:rPr>
              <a:t> </a:t>
            </a:r>
            <a:r>
              <a:rPr lang="en-US" sz="1999" i="1" kern="0" dirty="0">
                <a:solidFill>
                  <a:srgbClr val="5F9EA0"/>
                </a:solidFill>
                <a:latin typeface="Segoe WP Semibold"/>
              </a:rPr>
              <a:t>-Name</a:t>
            </a:r>
            <a:r>
              <a:rPr lang="en-US" sz="1999" kern="0" dirty="0">
                <a:solidFill>
                  <a:srgbClr val="000000"/>
                </a:solidFill>
                <a:latin typeface="Segoe WP Semibold"/>
              </a:rPr>
              <a:t> </a:t>
            </a:r>
            <a:r>
              <a:rPr lang="en-US" sz="1999" kern="0" dirty="0">
                <a:solidFill>
                  <a:srgbClr val="800000"/>
                </a:solidFill>
                <a:latin typeface="Segoe WP Semibold"/>
              </a:rPr>
              <a:t>'dns1'</a:t>
            </a:r>
            <a:r>
              <a:rPr lang="en-US" sz="1999" kern="0" dirty="0">
                <a:solidFill>
                  <a:srgbClr val="000000"/>
                </a:solidFill>
                <a:latin typeface="Segoe WP Semibold"/>
              </a:rPr>
              <a:t> </a:t>
            </a:r>
            <a:r>
              <a:rPr lang="en-US" sz="1999" i="1" kern="0" dirty="0">
                <a:solidFill>
                  <a:srgbClr val="5F9EA0"/>
                </a:solidFill>
                <a:latin typeface="Segoe WP Semibold"/>
              </a:rPr>
              <a:t>-</a:t>
            </a:r>
            <a:r>
              <a:rPr lang="en-US" sz="1999" i="1" kern="0" dirty="0" err="1">
                <a:solidFill>
                  <a:srgbClr val="5F9EA0"/>
                </a:solidFill>
                <a:latin typeface="Segoe WP Semibold"/>
              </a:rPr>
              <a:t>IPAddress</a:t>
            </a:r>
            <a:r>
              <a:rPr lang="en-US" sz="1999" kern="0" dirty="0">
                <a:solidFill>
                  <a:srgbClr val="000000"/>
                </a:solidFill>
                <a:latin typeface="Segoe WP Semibold"/>
              </a:rPr>
              <a:t> </a:t>
            </a:r>
            <a:r>
              <a:rPr lang="en-US" sz="1999" kern="0" dirty="0">
                <a:solidFill>
                  <a:srgbClr val="800000"/>
                </a:solidFill>
                <a:latin typeface="Segoe WP Semibold"/>
              </a:rPr>
              <a:t>'10.1.2.4'</a:t>
            </a:r>
            <a:r>
              <a:rPr lang="en-US" sz="1999" kern="0" dirty="0">
                <a:solidFill>
                  <a:srgbClr val="000000"/>
                </a:solidFill>
                <a:latin typeface="Segoe WP Semibold"/>
              </a:rPr>
              <a:t> </a:t>
            </a:r>
          </a:p>
          <a:p>
            <a:pPr defTabSz="913279">
              <a:defRPr/>
            </a:pPr>
            <a:endParaRPr lang="en-US" sz="1999" kern="0" dirty="0">
              <a:solidFill>
                <a:srgbClr val="000000"/>
              </a:solidFill>
              <a:latin typeface="Segoe WP Semibold"/>
            </a:endParaRPr>
          </a:p>
          <a:p>
            <a:pPr defTabSz="913279">
              <a:defRPr/>
            </a:pPr>
            <a:r>
              <a:rPr lang="en-US" sz="1999" b="1" kern="0" dirty="0">
                <a:solidFill>
                  <a:srgbClr val="5F9EA0"/>
                </a:solidFill>
                <a:latin typeface="Segoe WP Semibold"/>
              </a:rPr>
              <a:t>New-</a:t>
            </a:r>
            <a:r>
              <a:rPr lang="en-US" sz="1999" b="1" kern="0" dirty="0" err="1">
                <a:solidFill>
                  <a:srgbClr val="5F9EA0"/>
                </a:solidFill>
                <a:latin typeface="Segoe WP Semibold"/>
              </a:rPr>
              <a:t>AzureVM</a:t>
            </a:r>
            <a:r>
              <a:rPr lang="en-US" sz="1999" kern="0" dirty="0">
                <a:solidFill>
                  <a:srgbClr val="000000"/>
                </a:solidFill>
                <a:latin typeface="Segoe WP Semibold"/>
              </a:rPr>
              <a:t> </a:t>
            </a:r>
            <a:r>
              <a:rPr lang="en-US" sz="1999" i="1" kern="0" dirty="0">
                <a:solidFill>
                  <a:srgbClr val="5F9EA0"/>
                </a:solidFill>
                <a:latin typeface="Segoe WP Semibold"/>
              </a:rPr>
              <a:t>-</a:t>
            </a:r>
            <a:r>
              <a:rPr lang="en-US" sz="1999" i="1" kern="0" dirty="0" err="1">
                <a:solidFill>
                  <a:srgbClr val="5F9EA0"/>
                </a:solidFill>
                <a:latin typeface="Segoe WP Semibold"/>
              </a:rPr>
              <a:t>ServiceName</a:t>
            </a:r>
            <a:r>
              <a:rPr lang="en-US" sz="1999" kern="0" dirty="0">
                <a:solidFill>
                  <a:srgbClr val="000000"/>
                </a:solidFill>
                <a:latin typeface="Segoe WP Semibold"/>
              </a:rPr>
              <a:t> </a:t>
            </a:r>
            <a:r>
              <a:rPr lang="en-US" sz="1999" kern="0" dirty="0">
                <a:solidFill>
                  <a:srgbClr val="800080"/>
                </a:solidFill>
                <a:latin typeface="Segoe WP Semibold"/>
              </a:rPr>
              <a:t>$</a:t>
            </a:r>
            <a:r>
              <a:rPr lang="en-US" sz="1999" kern="0" dirty="0" err="1">
                <a:solidFill>
                  <a:srgbClr val="800080"/>
                </a:solidFill>
                <a:latin typeface="Segoe WP Semibold"/>
              </a:rPr>
              <a:t>cloudsvc</a:t>
            </a:r>
            <a:r>
              <a:rPr lang="en-US" sz="1999" kern="0" dirty="0">
                <a:solidFill>
                  <a:srgbClr val="000000"/>
                </a:solidFill>
                <a:latin typeface="Segoe WP Semibold"/>
              </a:rPr>
              <a:t> </a:t>
            </a:r>
            <a:r>
              <a:rPr lang="en-US" sz="1999" i="1" kern="0" dirty="0">
                <a:solidFill>
                  <a:srgbClr val="5F9EA0"/>
                </a:solidFill>
                <a:latin typeface="Segoe WP Semibold"/>
              </a:rPr>
              <a:t>-</a:t>
            </a:r>
            <a:r>
              <a:rPr lang="en-US" sz="1999" i="1" kern="0" dirty="0" err="1">
                <a:solidFill>
                  <a:srgbClr val="5F9EA0"/>
                </a:solidFill>
                <a:latin typeface="Segoe WP Semibold"/>
              </a:rPr>
              <a:t>AffinityGroup</a:t>
            </a:r>
            <a:r>
              <a:rPr lang="en-US" sz="1999" kern="0" dirty="0">
                <a:solidFill>
                  <a:srgbClr val="000000"/>
                </a:solidFill>
                <a:latin typeface="Segoe WP Semibold"/>
              </a:rPr>
              <a:t> </a:t>
            </a:r>
            <a:r>
              <a:rPr lang="en-US" sz="1999" kern="0" dirty="0">
                <a:solidFill>
                  <a:srgbClr val="800080"/>
                </a:solidFill>
                <a:latin typeface="Segoe WP Semibold"/>
              </a:rPr>
              <a:t>$</a:t>
            </a:r>
            <a:r>
              <a:rPr lang="en-US" sz="1999" kern="0" dirty="0" err="1">
                <a:solidFill>
                  <a:srgbClr val="800080"/>
                </a:solidFill>
                <a:latin typeface="Segoe WP Semibold"/>
              </a:rPr>
              <a:t>ag</a:t>
            </a:r>
            <a:r>
              <a:rPr lang="en-US" sz="1999" kern="0" dirty="0">
                <a:solidFill>
                  <a:srgbClr val="000000"/>
                </a:solidFill>
                <a:latin typeface="Segoe WP Semibold"/>
              </a:rPr>
              <a:t> </a:t>
            </a:r>
            <a:r>
              <a:rPr lang="en-US" sz="1999" i="1" kern="0" dirty="0">
                <a:solidFill>
                  <a:srgbClr val="5F9EA0"/>
                </a:solidFill>
                <a:latin typeface="Segoe WP Semibold"/>
              </a:rPr>
              <a:t>-</a:t>
            </a:r>
            <a:r>
              <a:rPr lang="en-US" sz="1999" i="1" kern="0" dirty="0" err="1">
                <a:solidFill>
                  <a:srgbClr val="5F9EA0"/>
                </a:solidFill>
                <a:latin typeface="Segoe WP Semibold"/>
              </a:rPr>
              <a:t>VNetName</a:t>
            </a:r>
            <a:r>
              <a:rPr lang="en-US" sz="1999" kern="0" dirty="0">
                <a:solidFill>
                  <a:srgbClr val="000000"/>
                </a:solidFill>
                <a:latin typeface="Segoe WP Semibold"/>
              </a:rPr>
              <a:t> </a:t>
            </a:r>
            <a:r>
              <a:rPr lang="en-US" sz="1999" kern="0" dirty="0">
                <a:solidFill>
                  <a:srgbClr val="800080"/>
                </a:solidFill>
                <a:latin typeface="Segoe WP Semibold"/>
              </a:rPr>
              <a:t>$</a:t>
            </a:r>
            <a:r>
              <a:rPr lang="en-US" sz="1999" kern="0" dirty="0" err="1">
                <a:solidFill>
                  <a:srgbClr val="800080"/>
                </a:solidFill>
                <a:latin typeface="Segoe WP Semibold"/>
              </a:rPr>
              <a:t>vnetname</a:t>
            </a:r>
            <a:r>
              <a:rPr lang="en-US" sz="1999" kern="0" dirty="0">
                <a:solidFill>
                  <a:srgbClr val="000000"/>
                </a:solidFill>
                <a:latin typeface="Segoe WP Semibold"/>
              </a:rPr>
              <a:t> </a:t>
            </a:r>
            <a:r>
              <a:rPr lang="en-US" sz="1999" b="1" kern="0" dirty="0">
                <a:solidFill>
                  <a:srgbClr val="5F9EA0"/>
                </a:solidFill>
                <a:latin typeface="Segoe WP Semibold"/>
              </a:rPr>
              <a:t>`</a:t>
            </a:r>
            <a:endParaRPr lang="en-US" sz="1999" kern="0" dirty="0">
              <a:solidFill>
                <a:srgbClr val="000000"/>
              </a:solidFill>
              <a:latin typeface="Segoe WP Semibold"/>
            </a:endParaRPr>
          </a:p>
          <a:p>
            <a:pPr defTabSz="913279">
              <a:defRPr/>
            </a:pPr>
            <a:r>
              <a:rPr lang="en-US" sz="1999" i="1" kern="0" dirty="0">
                <a:solidFill>
                  <a:srgbClr val="5F9EA0"/>
                </a:solidFill>
                <a:latin typeface="Segoe WP Semibold"/>
              </a:rPr>
              <a:t>-</a:t>
            </a:r>
            <a:r>
              <a:rPr lang="en-US" sz="1999" i="1" kern="0" dirty="0" err="1">
                <a:solidFill>
                  <a:srgbClr val="5F9EA0"/>
                </a:solidFill>
                <a:latin typeface="Segoe WP Semibold"/>
              </a:rPr>
              <a:t>DnsSettings</a:t>
            </a:r>
            <a:r>
              <a:rPr lang="en-US" sz="1999" kern="0" dirty="0">
                <a:solidFill>
                  <a:srgbClr val="000000"/>
                </a:solidFill>
                <a:latin typeface="Segoe WP Semibold"/>
              </a:rPr>
              <a:t> </a:t>
            </a:r>
            <a:r>
              <a:rPr lang="en-US" sz="1999" kern="0" dirty="0">
                <a:solidFill>
                  <a:srgbClr val="800080"/>
                </a:solidFill>
                <a:latin typeface="Segoe WP Semibold"/>
              </a:rPr>
              <a:t>$dns1</a:t>
            </a:r>
            <a:r>
              <a:rPr lang="en-US" sz="1999" kern="0" dirty="0">
                <a:solidFill>
                  <a:srgbClr val="000000"/>
                </a:solidFill>
                <a:latin typeface="Segoe WP Semibold"/>
              </a:rPr>
              <a:t> </a:t>
            </a:r>
            <a:r>
              <a:rPr lang="en-US" sz="1999" i="1" kern="0" dirty="0">
                <a:solidFill>
                  <a:srgbClr val="5F9EA0"/>
                </a:solidFill>
                <a:latin typeface="Segoe WP Semibold"/>
              </a:rPr>
              <a:t>-VMs</a:t>
            </a:r>
            <a:r>
              <a:rPr lang="en-US" sz="1999" kern="0" dirty="0">
                <a:solidFill>
                  <a:srgbClr val="000000"/>
                </a:solidFill>
                <a:latin typeface="Segoe WP Semibold"/>
              </a:rPr>
              <a:t> </a:t>
            </a:r>
            <a:r>
              <a:rPr lang="en-US" sz="1999" kern="0" dirty="0">
                <a:solidFill>
                  <a:srgbClr val="800080"/>
                </a:solidFill>
                <a:latin typeface="Segoe WP Semibold"/>
              </a:rPr>
              <a:t>$spwfe1</a:t>
            </a:r>
            <a:r>
              <a:rPr lang="en-US" sz="1999" kern="0" dirty="0">
                <a:solidFill>
                  <a:srgbClr val="000000"/>
                </a:solidFill>
                <a:latin typeface="Segoe WP Semibold"/>
              </a:rPr>
              <a:t>, </a:t>
            </a:r>
            <a:r>
              <a:rPr lang="en-US" sz="1999" kern="0" dirty="0">
                <a:solidFill>
                  <a:srgbClr val="800080"/>
                </a:solidFill>
                <a:latin typeface="Segoe WP Semibold"/>
              </a:rPr>
              <a:t>$spwfe2</a:t>
            </a:r>
            <a:r>
              <a:rPr lang="en-US" sz="1999" kern="0" dirty="0">
                <a:solidFill>
                  <a:srgbClr val="000000"/>
                </a:solidFill>
                <a:latin typeface="Segoe WP Semibold"/>
              </a:rPr>
              <a:t>, </a:t>
            </a:r>
            <a:r>
              <a:rPr lang="en-US" sz="1999" kern="0" dirty="0">
                <a:solidFill>
                  <a:srgbClr val="800080"/>
                </a:solidFill>
                <a:latin typeface="Segoe WP Semibold"/>
              </a:rPr>
              <a:t>$spwfe3</a:t>
            </a:r>
            <a:r>
              <a:rPr lang="en-US" sz="1999" kern="0" dirty="0">
                <a:solidFill>
                  <a:srgbClr val="000000"/>
                </a:solidFill>
                <a:latin typeface="Segoe WP Semibold"/>
              </a:rPr>
              <a:t>, </a:t>
            </a:r>
            <a:r>
              <a:rPr lang="en-US" sz="1999" kern="0" dirty="0">
                <a:solidFill>
                  <a:srgbClr val="800080"/>
                </a:solidFill>
                <a:latin typeface="Segoe WP Semibold"/>
              </a:rPr>
              <a:t>$spwfe4</a:t>
            </a:r>
            <a:r>
              <a:rPr lang="en-US" sz="1999" kern="0" dirty="0">
                <a:solidFill>
                  <a:srgbClr val="000000"/>
                </a:solidFill>
                <a:latin typeface="Segoe WP Semibold"/>
              </a:rPr>
              <a:t>, </a:t>
            </a:r>
            <a:r>
              <a:rPr lang="en-US" sz="1999" kern="0" dirty="0">
                <a:solidFill>
                  <a:srgbClr val="800080"/>
                </a:solidFill>
                <a:latin typeface="Segoe WP Semibold"/>
              </a:rPr>
              <a:t>$spapp1</a:t>
            </a:r>
            <a:r>
              <a:rPr lang="en-US" sz="1999" kern="0" dirty="0">
                <a:solidFill>
                  <a:srgbClr val="000000"/>
                </a:solidFill>
                <a:latin typeface="Segoe WP Semibold"/>
              </a:rPr>
              <a:t>, </a:t>
            </a:r>
            <a:r>
              <a:rPr lang="en-US" sz="1999" kern="0" dirty="0">
                <a:solidFill>
                  <a:srgbClr val="800080"/>
                </a:solidFill>
                <a:latin typeface="Segoe WP Semibold"/>
              </a:rPr>
              <a:t>$spapp2</a:t>
            </a:r>
            <a:r>
              <a:rPr lang="en-US" sz="1999" kern="0" dirty="0">
                <a:solidFill>
                  <a:srgbClr val="000000"/>
                </a:solidFill>
                <a:latin typeface="Segoe WP Semibold"/>
              </a:rPr>
              <a:t>, </a:t>
            </a:r>
            <a:r>
              <a:rPr lang="en-US" sz="1999" kern="0" dirty="0">
                <a:solidFill>
                  <a:srgbClr val="800080"/>
                </a:solidFill>
                <a:latin typeface="Segoe WP Semibold"/>
              </a:rPr>
              <a:t>$spsql1</a:t>
            </a:r>
            <a:r>
              <a:rPr lang="en-US" sz="1999" kern="0" dirty="0">
                <a:solidFill>
                  <a:srgbClr val="000000"/>
                </a:solidFill>
                <a:latin typeface="Segoe WP Semibold"/>
              </a:rPr>
              <a:t>, </a:t>
            </a:r>
            <a:r>
              <a:rPr lang="en-US" sz="1999" kern="0" dirty="0">
                <a:solidFill>
                  <a:srgbClr val="800080"/>
                </a:solidFill>
                <a:latin typeface="Segoe WP Semibold"/>
              </a:rPr>
              <a:t>$spsql2</a:t>
            </a:r>
            <a:endParaRPr lang="en-US" sz="1899" kern="0" dirty="0">
              <a:solidFill>
                <a:srgbClr val="FFFFFF"/>
              </a:solidFill>
            </a:endParaRPr>
          </a:p>
        </p:txBody>
      </p:sp>
      <p:sp>
        <p:nvSpPr>
          <p:cNvPr id="9" name="Text Placeholder 2"/>
          <p:cNvSpPr txBox="1">
            <a:spLocks/>
          </p:cNvSpPr>
          <p:nvPr/>
        </p:nvSpPr>
        <p:spPr>
          <a:xfrm>
            <a:off x="534049" y="2143048"/>
            <a:ext cx="11144528" cy="922945"/>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solidFill>
                  <a:schemeClr val="tx1">
                    <a:alpha val="99000"/>
                  </a:schemeClr>
                </a:soli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solidFill>
                  <a:schemeClr val="tx1">
                    <a:alpha val="99000"/>
                  </a:schemeClr>
                </a:soli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279">
              <a:lnSpc>
                <a:spcPct val="100000"/>
              </a:lnSpc>
              <a:spcBef>
                <a:spcPts val="0"/>
              </a:spcBef>
            </a:pPr>
            <a:r>
              <a:rPr lang="en-US" sz="1999" b="1" dirty="0">
                <a:solidFill>
                  <a:srgbClr val="5F9EA0"/>
                </a:solidFill>
                <a:latin typeface="Segoe WP Semibold"/>
                <a:cs typeface="+mn-cs"/>
              </a:rPr>
              <a:t>Add-</a:t>
            </a:r>
            <a:r>
              <a:rPr lang="en-US" sz="1999" b="1" dirty="0" err="1">
                <a:solidFill>
                  <a:srgbClr val="5F9EA0"/>
                </a:solidFill>
                <a:latin typeface="Segoe WP Semibold"/>
                <a:cs typeface="+mn-cs"/>
              </a:rPr>
              <a:t>AzureProvisioningConfig</a:t>
            </a:r>
            <a:r>
              <a:rPr lang="en-US" sz="1999" dirty="0">
                <a:solidFill>
                  <a:srgbClr val="000000"/>
                </a:solidFill>
                <a:latin typeface="Segoe WP Semibold"/>
                <a:cs typeface="+mn-cs"/>
              </a:rPr>
              <a:t> </a:t>
            </a:r>
            <a:r>
              <a:rPr lang="en-US" sz="1999" i="1" dirty="0">
                <a:solidFill>
                  <a:srgbClr val="5F9EA0"/>
                </a:solidFill>
                <a:latin typeface="Segoe WP Semibold"/>
                <a:cs typeface="+mn-cs"/>
              </a:rPr>
              <a:t>-</a:t>
            </a:r>
            <a:r>
              <a:rPr lang="en-US" sz="1999" i="1" dirty="0" err="1">
                <a:solidFill>
                  <a:srgbClr val="5F9EA0"/>
                </a:solidFill>
                <a:latin typeface="Segoe WP Semibold"/>
                <a:cs typeface="+mn-cs"/>
              </a:rPr>
              <a:t>WindowsDomain</a:t>
            </a:r>
            <a:r>
              <a:rPr lang="en-US" sz="1999" dirty="0">
                <a:solidFill>
                  <a:srgbClr val="000000"/>
                </a:solidFill>
                <a:latin typeface="Segoe WP Semibold"/>
                <a:cs typeface="+mn-cs"/>
              </a:rPr>
              <a:t> </a:t>
            </a:r>
            <a:r>
              <a:rPr lang="en-US" sz="1999" i="1" dirty="0">
                <a:solidFill>
                  <a:srgbClr val="5F9EA0"/>
                </a:solidFill>
                <a:latin typeface="Segoe WP Semibold"/>
                <a:cs typeface="+mn-cs"/>
              </a:rPr>
              <a:t>-Password</a:t>
            </a:r>
            <a:r>
              <a:rPr lang="en-US" sz="1999" dirty="0">
                <a:solidFill>
                  <a:srgbClr val="000000"/>
                </a:solidFill>
                <a:latin typeface="Segoe WP Semibold"/>
                <a:cs typeface="+mn-cs"/>
              </a:rPr>
              <a:t> </a:t>
            </a:r>
            <a:r>
              <a:rPr lang="en-US" sz="1999" dirty="0">
                <a:solidFill>
                  <a:srgbClr val="800080"/>
                </a:solidFill>
                <a:latin typeface="Segoe WP Semibold"/>
                <a:cs typeface="+mn-cs"/>
              </a:rPr>
              <a:t>$</a:t>
            </a:r>
            <a:r>
              <a:rPr lang="en-US" sz="1999" dirty="0" err="1">
                <a:solidFill>
                  <a:srgbClr val="800080"/>
                </a:solidFill>
                <a:latin typeface="Segoe WP Semibold"/>
                <a:cs typeface="+mn-cs"/>
              </a:rPr>
              <a:t>dompwd</a:t>
            </a:r>
            <a:r>
              <a:rPr lang="en-US" sz="1999" dirty="0">
                <a:solidFill>
                  <a:srgbClr val="000000"/>
                </a:solidFill>
                <a:latin typeface="Segoe WP Semibold"/>
                <a:cs typeface="+mn-cs"/>
              </a:rPr>
              <a:t> </a:t>
            </a:r>
            <a:r>
              <a:rPr lang="en-US" sz="1999" b="1" dirty="0">
                <a:solidFill>
                  <a:srgbClr val="5F9EA0"/>
                </a:solidFill>
                <a:latin typeface="Segoe WP Semibold"/>
                <a:cs typeface="+mn-cs"/>
              </a:rPr>
              <a:t>`</a:t>
            </a:r>
            <a:endParaRPr lang="en-US" sz="1999" dirty="0">
              <a:solidFill>
                <a:srgbClr val="000000"/>
              </a:solidFill>
              <a:latin typeface="Segoe WP Semibold"/>
              <a:cs typeface="+mn-cs"/>
            </a:endParaRPr>
          </a:p>
          <a:p>
            <a:pPr defTabSz="913279">
              <a:lnSpc>
                <a:spcPct val="100000"/>
              </a:lnSpc>
              <a:spcBef>
                <a:spcPts val="0"/>
              </a:spcBef>
            </a:pPr>
            <a:r>
              <a:rPr lang="fr-FR" sz="1999" i="1" dirty="0">
                <a:solidFill>
                  <a:srgbClr val="5F9EA0"/>
                </a:solidFill>
                <a:latin typeface="Segoe WP Semibold"/>
                <a:cs typeface="+mn-cs"/>
              </a:rPr>
              <a:t>-Domain</a:t>
            </a:r>
            <a:r>
              <a:rPr lang="fr-FR" sz="1999" dirty="0">
                <a:solidFill>
                  <a:srgbClr val="000000"/>
                </a:solidFill>
                <a:latin typeface="Segoe WP Semibold"/>
                <a:cs typeface="+mn-cs"/>
              </a:rPr>
              <a:t> </a:t>
            </a:r>
            <a:r>
              <a:rPr lang="fr-FR" sz="1999" dirty="0">
                <a:solidFill>
                  <a:srgbClr val="800080"/>
                </a:solidFill>
                <a:latin typeface="Segoe WP Semibold"/>
                <a:cs typeface="+mn-cs"/>
              </a:rPr>
              <a:t>$</a:t>
            </a:r>
            <a:r>
              <a:rPr lang="fr-FR" sz="1999" dirty="0" err="1">
                <a:solidFill>
                  <a:srgbClr val="800080"/>
                </a:solidFill>
                <a:latin typeface="Segoe WP Semibold"/>
                <a:cs typeface="+mn-cs"/>
              </a:rPr>
              <a:t>domain</a:t>
            </a:r>
            <a:r>
              <a:rPr lang="fr-FR" sz="1999" dirty="0">
                <a:solidFill>
                  <a:srgbClr val="000000"/>
                </a:solidFill>
                <a:latin typeface="Segoe WP Semibold"/>
                <a:cs typeface="+mn-cs"/>
              </a:rPr>
              <a:t> </a:t>
            </a:r>
            <a:r>
              <a:rPr lang="fr-FR" sz="1999" i="1" dirty="0">
                <a:solidFill>
                  <a:srgbClr val="5F9EA0"/>
                </a:solidFill>
                <a:latin typeface="Segoe WP Semibold"/>
                <a:cs typeface="+mn-cs"/>
              </a:rPr>
              <a:t>-</a:t>
            </a:r>
            <a:r>
              <a:rPr lang="fr-FR" sz="1999" i="1" dirty="0" err="1">
                <a:solidFill>
                  <a:srgbClr val="5F9EA0"/>
                </a:solidFill>
                <a:latin typeface="Segoe WP Semibold"/>
                <a:cs typeface="+mn-cs"/>
              </a:rPr>
              <a:t>DomainUserName</a:t>
            </a:r>
            <a:r>
              <a:rPr lang="fr-FR" sz="1999" dirty="0">
                <a:solidFill>
                  <a:srgbClr val="000000"/>
                </a:solidFill>
                <a:latin typeface="Segoe WP Semibold"/>
                <a:cs typeface="+mn-cs"/>
              </a:rPr>
              <a:t> </a:t>
            </a:r>
            <a:r>
              <a:rPr lang="fr-FR" sz="1999" dirty="0">
                <a:solidFill>
                  <a:srgbClr val="800080"/>
                </a:solidFill>
                <a:latin typeface="Segoe WP Semibold"/>
                <a:cs typeface="+mn-cs"/>
              </a:rPr>
              <a:t>$</a:t>
            </a:r>
            <a:r>
              <a:rPr lang="fr-FR" sz="1999" dirty="0" err="1">
                <a:solidFill>
                  <a:srgbClr val="800080"/>
                </a:solidFill>
                <a:latin typeface="Segoe WP Semibold"/>
                <a:cs typeface="+mn-cs"/>
              </a:rPr>
              <a:t>domuser</a:t>
            </a:r>
            <a:r>
              <a:rPr lang="fr-FR" sz="1999" dirty="0">
                <a:solidFill>
                  <a:srgbClr val="000000"/>
                </a:solidFill>
                <a:latin typeface="Segoe WP Semibold"/>
                <a:cs typeface="+mn-cs"/>
              </a:rPr>
              <a:t> </a:t>
            </a:r>
            <a:r>
              <a:rPr lang="fr-FR" sz="1999" i="1" dirty="0">
                <a:solidFill>
                  <a:srgbClr val="5F9EA0"/>
                </a:solidFill>
                <a:latin typeface="Segoe WP Semibold"/>
                <a:cs typeface="+mn-cs"/>
              </a:rPr>
              <a:t>-</a:t>
            </a:r>
            <a:r>
              <a:rPr lang="fr-FR" sz="1999" i="1" dirty="0" err="1">
                <a:solidFill>
                  <a:srgbClr val="5F9EA0"/>
                </a:solidFill>
                <a:latin typeface="Segoe WP Semibold"/>
                <a:cs typeface="+mn-cs"/>
              </a:rPr>
              <a:t>DomainPassword</a:t>
            </a:r>
            <a:r>
              <a:rPr lang="fr-FR" sz="1999" dirty="0">
                <a:solidFill>
                  <a:srgbClr val="000000"/>
                </a:solidFill>
                <a:latin typeface="Segoe WP Semibold"/>
                <a:cs typeface="+mn-cs"/>
              </a:rPr>
              <a:t> </a:t>
            </a:r>
            <a:r>
              <a:rPr lang="fr-FR" sz="1999" dirty="0">
                <a:solidFill>
                  <a:srgbClr val="800080"/>
                </a:solidFill>
                <a:latin typeface="Segoe WP Semibold"/>
                <a:cs typeface="+mn-cs"/>
              </a:rPr>
              <a:t>$</a:t>
            </a:r>
            <a:r>
              <a:rPr lang="fr-FR" sz="1999" dirty="0" err="1">
                <a:solidFill>
                  <a:srgbClr val="800080"/>
                </a:solidFill>
                <a:latin typeface="Segoe WP Semibold"/>
                <a:cs typeface="+mn-cs"/>
              </a:rPr>
              <a:t>dompwd</a:t>
            </a:r>
            <a:r>
              <a:rPr lang="fr-FR" sz="1999" dirty="0">
                <a:solidFill>
                  <a:srgbClr val="000000"/>
                </a:solidFill>
                <a:latin typeface="Segoe WP Semibold"/>
                <a:cs typeface="+mn-cs"/>
              </a:rPr>
              <a:t> </a:t>
            </a:r>
            <a:r>
              <a:rPr lang="fr-FR" sz="1999" b="1" dirty="0">
                <a:solidFill>
                  <a:srgbClr val="5F9EA0"/>
                </a:solidFill>
                <a:latin typeface="Segoe WP Semibold"/>
                <a:cs typeface="+mn-cs"/>
              </a:rPr>
              <a:t>`</a:t>
            </a:r>
            <a:endParaRPr lang="fr-FR" sz="1999" dirty="0">
              <a:solidFill>
                <a:srgbClr val="000000"/>
              </a:solidFill>
              <a:latin typeface="Segoe WP Semibold"/>
              <a:cs typeface="+mn-cs"/>
            </a:endParaRPr>
          </a:p>
          <a:p>
            <a:pPr defTabSz="913279">
              <a:lnSpc>
                <a:spcPct val="100000"/>
              </a:lnSpc>
              <a:spcBef>
                <a:spcPts val="0"/>
              </a:spcBef>
            </a:pPr>
            <a:r>
              <a:rPr lang="en-US" sz="1999" i="1" dirty="0">
                <a:solidFill>
                  <a:srgbClr val="5F9EA0"/>
                </a:solidFill>
                <a:latin typeface="Segoe WP Semibold"/>
                <a:cs typeface="+mn-cs"/>
              </a:rPr>
              <a:t>-</a:t>
            </a:r>
            <a:r>
              <a:rPr lang="en-US" sz="1999" i="1" dirty="0" err="1">
                <a:solidFill>
                  <a:srgbClr val="5F9EA0"/>
                </a:solidFill>
                <a:latin typeface="Segoe WP Semibold"/>
                <a:cs typeface="+mn-cs"/>
              </a:rPr>
              <a:t>MachineObjectOU</a:t>
            </a:r>
            <a:r>
              <a:rPr lang="en-US" sz="1999" dirty="0">
                <a:solidFill>
                  <a:srgbClr val="000000"/>
                </a:solidFill>
                <a:latin typeface="Segoe WP Semibold"/>
                <a:cs typeface="+mn-cs"/>
              </a:rPr>
              <a:t> </a:t>
            </a:r>
            <a:r>
              <a:rPr lang="en-US" sz="1999" dirty="0">
                <a:solidFill>
                  <a:srgbClr val="800080"/>
                </a:solidFill>
                <a:latin typeface="Segoe WP Semibold"/>
                <a:cs typeface="+mn-cs"/>
              </a:rPr>
              <a:t>$</a:t>
            </a:r>
            <a:r>
              <a:rPr lang="en-US" sz="1999" dirty="0" err="1">
                <a:solidFill>
                  <a:srgbClr val="800080"/>
                </a:solidFill>
                <a:latin typeface="Segoe WP Semibold"/>
                <a:cs typeface="+mn-cs"/>
              </a:rPr>
              <a:t>advmou</a:t>
            </a:r>
            <a:r>
              <a:rPr lang="en-US" sz="1999" dirty="0">
                <a:solidFill>
                  <a:srgbClr val="000000"/>
                </a:solidFill>
                <a:latin typeface="Segoe WP Semibold"/>
                <a:cs typeface="+mn-cs"/>
              </a:rPr>
              <a:t> </a:t>
            </a:r>
            <a:r>
              <a:rPr lang="en-US" sz="1999" i="1" dirty="0">
                <a:solidFill>
                  <a:srgbClr val="5F9EA0"/>
                </a:solidFill>
                <a:latin typeface="Segoe WP Semibold"/>
                <a:cs typeface="+mn-cs"/>
              </a:rPr>
              <a:t>-</a:t>
            </a:r>
            <a:r>
              <a:rPr lang="en-US" sz="1999" i="1" dirty="0" err="1">
                <a:solidFill>
                  <a:srgbClr val="5F9EA0"/>
                </a:solidFill>
                <a:latin typeface="Segoe WP Semibold"/>
                <a:cs typeface="+mn-cs"/>
              </a:rPr>
              <a:t>JoinDomain</a:t>
            </a:r>
            <a:r>
              <a:rPr lang="en-US" sz="1999" dirty="0">
                <a:solidFill>
                  <a:srgbClr val="000000"/>
                </a:solidFill>
                <a:latin typeface="Segoe WP Semibold"/>
                <a:cs typeface="+mn-cs"/>
              </a:rPr>
              <a:t> </a:t>
            </a:r>
            <a:r>
              <a:rPr lang="en-US" sz="1999" dirty="0">
                <a:solidFill>
                  <a:srgbClr val="800080"/>
                </a:solidFill>
                <a:latin typeface="Segoe WP Semibold"/>
                <a:cs typeface="+mn-cs"/>
              </a:rPr>
              <a:t>$</a:t>
            </a:r>
            <a:r>
              <a:rPr lang="en-US" sz="1999" dirty="0" err="1">
                <a:solidFill>
                  <a:srgbClr val="800080"/>
                </a:solidFill>
                <a:latin typeface="Segoe WP Semibold"/>
                <a:cs typeface="+mn-cs"/>
              </a:rPr>
              <a:t>joindom</a:t>
            </a:r>
            <a:r>
              <a:rPr lang="en-US" sz="1999" dirty="0">
                <a:solidFill>
                  <a:srgbClr val="000000"/>
                </a:solidFill>
                <a:latin typeface="Segoe WP Semibold"/>
                <a:cs typeface="+mn-cs"/>
              </a:rPr>
              <a:t> |</a:t>
            </a:r>
          </a:p>
        </p:txBody>
      </p:sp>
      <p:sp>
        <p:nvSpPr>
          <p:cNvPr id="10" name="Text Placeholder 2"/>
          <p:cNvSpPr txBox="1">
            <a:spLocks/>
          </p:cNvSpPr>
          <p:nvPr/>
        </p:nvSpPr>
        <p:spPr>
          <a:xfrm>
            <a:off x="534049" y="3276662"/>
            <a:ext cx="11144528" cy="1599797"/>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solidFill>
                  <a:schemeClr val="tx1">
                    <a:alpha val="99000"/>
                  </a:schemeClr>
                </a:soli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solidFill>
                  <a:schemeClr val="tx1">
                    <a:alpha val="99000"/>
                  </a:schemeClr>
                </a:soli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279">
              <a:lnSpc>
                <a:spcPct val="100000"/>
              </a:lnSpc>
              <a:spcBef>
                <a:spcPts val="0"/>
              </a:spcBef>
            </a:pPr>
            <a:r>
              <a:rPr lang="en-US" sz="1999" b="1" dirty="0">
                <a:solidFill>
                  <a:srgbClr val="5F9EA0"/>
                </a:solidFill>
                <a:latin typeface="Segoe WP Semibold"/>
                <a:cs typeface="+mn-cs"/>
              </a:rPr>
              <a:t>Add-</a:t>
            </a:r>
            <a:r>
              <a:rPr lang="en-US" sz="1999" b="1" dirty="0" err="1">
                <a:solidFill>
                  <a:srgbClr val="5F9EA0"/>
                </a:solidFill>
                <a:latin typeface="Segoe WP Semibold"/>
                <a:cs typeface="+mn-cs"/>
              </a:rPr>
              <a:t>AzureInputEndpoint</a:t>
            </a:r>
            <a:r>
              <a:rPr lang="en-US" sz="1999" dirty="0">
                <a:solidFill>
                  <a:srgbClr val="000000"/>
                </a:solidFill>
                <a:latin typeface="Segoe WP Semibold"/>
                <a:cs typeface="+mn-cs"/>
              </a:rPr>
              <a:t> </a:t>
            </a:r>
            <a:r>
              <a:rPr lang="en-US" sz="1999" i="1" dirty="0">
                <a:solidFill>
                  <a:srgbClr val="5F9EA0"/>
                </a:solidFill>
                <a:latin typeface="Segoe WP Semibold"/>
                <a:cs typeface="+mn-cs"/>
              </a:rPr>
              <a:t>-Name</a:t>
            </a:r>
            <a:r>
              <a:rPr lang="en-US" sz="1999" dirty="0">
                <a:solidFill>
                  <a:srgbClr val="000000"/>
                </a:solidFill>
                <a:latin typeface="Segoe WP Semibold"/>
                <a:cs typeface="+mn-cs"/>
              </a:rPr>
              <a:t> </a:t>
            </a:r>
            <a:r>
              <a:rPr lang="en-US" sz="1999" dirty="0">
                <a:solidFill>
                  <a:srgbClr val="800000"/>
                </a:solidFill>
                <a:latin typeface="Segoe WP Semibold"/>
                <a:cs typeface="+mn-cs"/>
              </a:rPr>
              <a:t>'http'</a:t>
            </a:r>
            <a:r>
              <a:rPr lang="en-US" sz="1999" dirty="0">
                <a:solidFill>
                  <a:srgbClr val="000000"/>
                </a:solidFill>
                <a:latin typeface="Segoe WP Semibold"/>
                <a:cs typeface="+mn-cs"/>
              </a:rPr>
              <a:t> </a:t>
            </a:r>
            <a:r>
              <a:rPr lang="en-US" sz="1999" i="1" dirty="0">
                <a:solidFill>
                  <a:srgbClr val="5F9EA0"/>
                </a:solidFill>
                <a:latin typeface="Segoe WP Semibold"/>
                <a:cs typeface="+mn-cs"/>
              </a:rPr>
              <a:t>-</a:t>
            </a:r>
            <a:r>
              <a:rPr lang="en-US" sz="1999" i="1" dirty="0" err="1">
                <a:solidFill>
                  <a:srgbClr val="5F9EA0"/>
                </a:solidFill>
                <a:latin typeface="Segoe WP Semibold"/>
                <a:cs typeface="+mn-cs"/>
              </a:rPr>
              <a:t>LBSetName</a:t>
            </a:r>
            <a:r>
              <a:rPr lang="en-US" sz="1999" dirty="0">
                <a:solidFill>
                  <a:srgbClr val="000000"/>
                </a:solidFill>
                <a:latin typeface="Segoe WP Semibold"/>
                <a:cs typeface="+mn-cs"/>
              </a:rPr>
              <a:t> </a:t>
            </a:r>
            <a:r>
              <a:rPr lang="en-US" sz="1999" dirty="0">
                <a:solidFill>
                  <a:srgbClr val="800000"/>
                </a:solidFill>
                <a:latin typeface="Segoe WP Semibold"/>
                <a:cs typeface="+mn-cs"/>
              </a:rPr>
              <a:t>'</a:t>
            </a:r>
            <a:r>
              <a:rPr lang="en-US" sz="1999" dirty="0" err="1">
                <a:solidFill>
                  <a:srgbClr val="800000"/>
                </a:solidFill>
                <a:latin typeface="Segoe WP Semibold"/>
                <a:cs typeface="+mn-cs"/>
              </a:rPr>
              <a:t>lbhttp</a:t>
            </a:r>
            <a:r>
              <a:rPr lang="en-US" sz="1999" dirty="0">
                <a:solidFill>
                  <a:srgbClr val="800000"/>
                </a:solidFill>
                <a:latin typeface="Segoe WP Semibold"/>
                <a:cs typeface="+mn-cs"/>
              </a:rPr>
              <a:t>'</a:t>
            </a:r>
            <a:r>
              <a:rPr lang="en-US" sz="1999" dirty="0">
                <a:solidFill>
                  <a:srgbClr val="000000"/>
                </a:solidFill>
                <a:latin typeface="Segoe WP Semibold"/>
                <a:cs typeface="+mn-cs"/>
              </a:rPr>
              <a:t> </a:t>
            </a:r>
            <a:r>
              <a:rPr lang="en-US" sz="1999" b="1" dirty="0">
                <a:solidFill>
                  <a:srgbClr val="5F9EA0"/>
                </a:solidFill>
                <a:latin typeface="Segoe WP Semibold"/>
                <a:cs typeface="+mn-cs"/>
              </a:rPr>
              <a:t>`</a:t>
            </a:r>
            <a:endParaRPr lang="en-US" sz="1999" dirty="0">
              <a:solidFill>
                <a:srgbClr val="000000"/>
              </a:solidFill>
              <a:latin typeface="Segoe WP Semibold"/>
              <a:cs typeface="+mn-cs"/>
            </a:endParaRPr>
          </a:p>
          <a:p>
            <a:pPr defTabSz="913279">
              <a:lnSpc>
                <a:spcPct val="100000"/>
              </a:lnSpc>
              <a:spcBef>
                <a:spcPts val="0"/>
              </a:spcBef>
            </a:pPr>
            <a:r>
              <a:rPr lang="pt-BR" sz="1999" i="1" dirty="0">
                <a:solidFill>
                  <a:srgbClr val="5F9EA0"/>
                </a:solidFill>
                <a:latin typeface="Segoe WP Semibold"/>
                <a:cs typeface="+mn-cs"/>
              </a:rPr>
              <a:t>-LocalPort</a:t>
            </a:r>
            <a:r>
              <a:rPr lang="pt-BR" sz="1999" dirty="0">
                <a:solidFill>
                  <a:srgbClr val="000000"/>
                </a:solidFill>
                <a:latin typeface="Segoe WP Semibold"/>
                <a:cs typeface="+mn-cs"/>
              </a:rPr>
              <a:t> 80 </a:t>
            </a:r>
            <a:r>
              <a:rPr lang="pt-BR" sz="1999" i="1" dirty="0">
                <a:solidFill>
                  <a:srgbClr val="5F9EA0"/>
                </a:solidFill>
                <a:latin typeface="Segoe WP Semibold"/>
                <a:cs typeface="+mn-cs"/>
              </a:rPr>
              <a:t>-PublicPort</a:t>
            </a:r>
            <a:r>
              <a:rPr lang="pt-BR" sz="1999" dirty="0">
                <a:solidFill>
                  <a:srgbClr val="000000"/>
                </a:solidFill>
                <a:latin typeface="Segoe WP Semibold"/>
                <a:cs typeface="+mn-cs"/>
              </a:rPr>
              <a:t> 80 </a:t>
            </a:r>
            <a:r>
              <a:rPr lang="pt-BR" sz="1999" i="1" dirty="0">
                <a:solidFill>
                  <a:srgbClr val="5F9EA0"/>
                </a:solidFill>
                <a:latin typeface="Segoe WP Semibold"/>
                <a:cs typeface="+mn-cs"/>
              </a:rPr>
              <a:t>-Protocol</a:t>
            </a:r>
            <a:r>
              <a:rPr lang="pt-BR" sz="1999" dirty="0">
                <a:solidFill>
                  <a:srgbClr val="000000"/>
                </a:solidFill>
                <a:latin typeface="Segoe WP Semibold"/>
                <a:cs typeface="+mn-cs"/>
              </a:rPr>
              <a:t> </a:t>
            </a:r>
            <a:r>
              <a:rPr lang="pt-BR" sz="1999" dirty="0">
                <a:solidFill>
                  <a:srgbClr val="800000"/>
                </a:solidFill>
                <a:latin typeface="Segoe WP Semibold"/>
                <a:cs typeface="+mn-cs"/>
              </a:rPr>
              <a:t>tcp</a:t>
            </a:r>
            <a:r>
              <a:rPr lang="pt-BR" sz="1999" dirty="0">
                <a:solidFill>
                  <a:srgbClr val="000000"/>
                </a:solidFill>
                <a:latin typeface="Segoe WP Semibold"/>
                <a:cs typeface="+mn-cs"/>
              </a:rPr>
              <a:t> </a:t>
            </a:r>
            <a:r>
              <a:rPr lang="pt-BR" sz="1999" i="1" dirty="0">
                <a:solidFill>
                  <a:srgbClr val="5F9EA0"/>
                </a:solidFill>
                <a:latin typeface="Segoe WP Semibold"/>
                <a:cs typeface="+mn-cs"/>
              </a:rPr>
              <a:t>-ProbeProtocol</a:t>
            </a:r>
            <a:r>
              <a:rPr lang="pt-BR" sz="1999" dirty="0">
                <a:solidFill>
                  <a:srgbClr val="000000"/>
                </a:solidFill>
                <a:latin typeface="Segoe WP Semibold"/>
                <a:cs typeface="+mn-cs"/>
              </a:rPr>
              <a:t> </a:t>
            </a:r>
            <a:r>
              <a:rPr lang="pt-BR" sz="1999" dirty="0">
                <a:solidFill>
                  <a:srgbClr val="800000"/>
                </a:solidFill>
                <a:latin typeface="Segoe WP Semibold"/>
                <a:cs typeface="+mn-cs"/>
              </a:rPr>
              <a:t>http</a:t>
            </a:r>
            <a:r>
              <a:rPr lang="pt-BR" sz="1999" dirty="0">
                <a:solidFill>
                  <a:srgbClr val="000000"/>
                </a:solidFill>
                <a:latin typeface="Segoe WP Semibold"/>
                <a:cs typeface="+mn-cs"/>
              </a:rPr>
              <a:t> </a:t>
            </a:r>
            <a:r>
              <a:rPr lang="pt-BR" sz="1999" i="1" dirty="0">
                <a:solidFill>
                  <a:srgbClr val="5F9EA0"/>
                </a:solidFill>
                <a:latin typeface="Segoe WP Semibold"/>
                <a:cs typeface="+mn-cs"/>
              </a:rPr>
              <a:t>-ProbePort</a:t>
            </a:r>
            <a:r>
              <a:rPr lang="pt-BR" sz="1999" dirty="0">
                <a:solidFill>
                  <a:srgbClr val="000000"/>
                </a:solidFill>
                <a:latin typeface="Segoe WP Semibold"/>
                <a:cs typeface="+mn-cs"/>
              </a:rPr>
              <a:t> 80 </a:t>
            </a:r>
            <a:r>
              <a:rPr lang="pt-BR" sz="1999" b="1" dirty="0">
                <a:solidFill>
                  <a:srgbClr val="5F9EA0"/>
                </a:solidFill>
                <a:latin typeface="Segoe WP Semibold"/>
                <a:cs typeface="+mn-cs"/>
              </a:rPr>
              <a:t>`</a:t>
            </a:r>
            <a:endParaRPr lang="pt-BR" sz="1999" dirty="0">
              <a:solidFill>
                <a:srgbClr val="000000"/>
              </a:solidFill>
              <a:latin typeface="Segoe WP Semibold"/>
              <a:cs typeface="+mn-cs"/>
            </a:endParaRPr>
          </a:p>
          <a:p>
            <a:pPr defTabSz="913279">
              <a:lnSpc>
                <a:spcPct val="100000"/>
              </a:lnSpc>
              <a:spcBef>
                <a:spcPts val="0"/>
              </a:spcBef>
            </a:pPr>
            <a:r>
              <a:rPr lang="en-US" sz="1999" i="1" dirty="0">
                <a:solidFill>
                  <a:srgbClr val="5F9EA0"/>
                </a:solidFill>
                <a:latin typeface="Segoe WP Semibold"/>
                <a:cs typeface="+mn-cs"/>
              </a:rPr>
              <a:t>-</a:t>
            </a:r>
            <a:r>
              <a:rPr lang="en-US" sz="1999" i="1" dirty="0" err="1">
                <a:solidFill>
                  <a:srgbClr val="5F9EA0"/>
                </a:solidFill>
                <a:latin typeface="Segoe WP Semibold"/>
                <a:cs typeface="+mn-cs"/>
              </a:rPr>
              <a:t>ProbePath</a:t>
            </a:r>
            <a:r>
              <a:rPr lang="en-US" sz="1999" dirty="0">
                <a:solidFill>
                  <a:srgbClr val="000000"/>
                </a:solidFill>
                <a:latin typeface="Segoe WP Semibold"/>
                <a:cs typeface="+mn-cs"/>
              </a:rPr>
              <a:t> </a:t>
            </a:r>
            <a:r>
              <a:rPr lang="en-US" sz="1999" dirty="0">
                <a:solidFill>
                  <a:srgbClr val="800000"/>
                </a:solidFill>
                <a:latin typeface="Segoe WP Semibold"/>
                <a:cs typeface="+mn-cs"/>
              </a:rPr>
              <a:t>'/</a:t>
            </a:r>
            <a:r>
              <a:rPr lang="en-US" sz="1999" dirty="0" err="1">
                <a:solidFill>
                  <a:srgbClr val="800000"/>
                </a:solidFill>
                <a:latin typeface="Segoe WP Semibold"/>
                <a:cs typeface="+mn-cs"/>
              </a:rPr>
              <a:t>healthcheck</a:t>
            </a:r>
            <a:r>
              <a:rPr lang="en-US" sz="1999" dirty="0">
                <a:solidFill>
                  <a:srgbClr val="800000"/>
                </a:solidFill>
                <a:latin typeface="Segoe WP Semibold"/>
                <a:cs typeface="+mn-cs"/>
              </a:rPr>
              <a:t>/iisstart.htm'</a:t>
            </a:r>
            <a:r>
              <a:rPr lang="en-US" sz="1999" dirty="0">
                <a:solidFill>
                  <a:srgbClr val="000000"/>
                </a:solidFill>
                <a:latin typeface="Segoe WP Semibold"/>
                <a:cs typeface="+mn-cs"/>
              </a:rPr>
              <a:t> |</a:t>
            </a:r>
          </a:p>
          <a:p>
            <a:pPr defTabSz="913279">
              <a:lnSpc>
                <a:spcPct val="100000"/>
              </a:lnSpc>
              <a:spcBef>
                <a:spcPts val="0"/>
              </a:spcBef>
            </a:pPr>
            <a:r>
              <a:rPr lang="en-US" sz="1999" b="1" dirty="0">
                <a:solidFill>
                  <a:srgbClr val="5F9EA0"/>
                </a:solidFill>
                <a:latin typeface="Segoe WP Semibold"/>
                <a:cs typeface="+mn-cs"/>
              </a:rPr>
              <a:t>Set-</a:t>
            </a:r>
            <a:r>
              <a:rPr lang="en-US" sz="1999" b="1" dirty="0" err="1">
                <a:solidFill>
                  <a:srgbClr val="5F9EA0"/>
                </a:solidFill>
                <a:latin typeface="Segoe WP Semibold"/>
                <a:cs typeface="+mn-cs"/>
              </a:rPr>
              <a:t>AzureSubnet</a:t>
            </a:r>
            <a:r>
              <a:rPr lang="en-US" sz="1999" dirty="0">
                <a:solidFill>
                  <a:srgbClr val="000000"/>
                </a:solidFill>
                <a:latin typeface="Segoe WP Semibold"/>
                <a:cs typeface="+mn-cs"/>
              </a:rPr>
              <a:t> </a:t>
            </a:r>
            <a:r>
              <a:rPr lang="en-US" sz="1999" dirty="0">
                <a:solidFill>
                  <a:srgbClr val="800080"/>
                </a:solidFill>
                <a:latin typeface="Segoe WP Semibold"/>
                <a:cs typeface="+mn-cs"/>
              </a:rPr>
              <a:t>$</a:t>
            </a:r>
            <a:r>
              <a:rPr lang="en-US" sz="1999" dirty="0" err="1">
                <a:solidFill>
                  <a:srgbClr val="800080"/>
                </a:solidFill>
                <a:latin typeface="Segoe WP Semibold"/>
                <a:cs typeface="+mn-cs"/>
              </a:rPr>
              <a:t>spsubnet</a:t>
            </a:r>
            <a:endParaRPr lang="en-US" sz="1999" dirty="0">
              <a:solidFill>
                <a:srgbClr val="800080"/>
              </a:solidFill>
              <a:latin typeface="Segoe WP Semibold"/>
              <a:cs typeface="+mn-cs"/>
            </a:endParaRPr>
          </a:p>
          <a:p>
            <a:pPr defTabSz="913279">
              <a:lnSpc>
                <a:spcPct val="100000"/>
              </a:lnSpc>
              <a:spcBef>
                <a:spcPts val="0"/>
              </a:spcBef>
            </a:pPr>
            <a:r>
              <a:rPr lang="en-US" sz="2399" b="1" dirty="0">
                <a:solidFill>
                  <a:schemeClr val="tx1"/>
                </a:solidFill>
                <a:latin typeface="Segoe UI"/>
                <a:cs typeface="+mn-cs"/>
              </a:rPr>
              <a:t>. . . </a:t>
            </a:r>
            <a:endParaRPr lang="en-US" sz="2799" b="1" dirty="0">
              <a:solidFill>
                <a:schemeClr val="tx1"/>
              </a:solidFill>
              <a:latin typeface="Segoe WP Semibold"/>
              <a:cs typeface="+mn-cs"/>
            </a:endParaRPr>
          </a:p>
        </p:txBody>
      </p:sp>
      <p:sp>
        <p:nvSpPr>
          <p:cNvPr id="5" name="Rectangle 4"/>
          <p:cNvSpPr/>
          <p:nvPr/>
        </p:nvSpPr>
        <p:spPr bwMode="auto">
          <a:xfrm>
            <a:off x="2452" y="2057951"/>
            <a:ext cx="12183923" cy="4798670"/>
          </a:xfrm>
          <a:prstGeom prst="rect">
            <a:avLst/>
          </a:prstGeom>
          <a:solidFill>
            <a:srgbClr val="D9D9D9">
              <a:alpha val="50196"/>
            </a:srgbClr>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11" name="Rectangle 10"/>
          <p:cNvSpPr/>
          <p:nvPr/>
        </p:nvSpPr>
        <p:spPr bwMode="auto">
          <a:xfrm>
            <a:off x="2451" y="1380"/>
            <a:ext cx="12183923" cy="990201"/>
          </a:xfrm>
          <a:prstGeom prst="rect">
            <a:avLst/>
          </a:prstGeom>
          <a:solidFill>
            <a:srgbClr val="D9D9D9">
              <a:alpha val="50196"/>
            </a:srgbClr>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6" name="Rounded Rectangle 5"/>
          <p:cNvSpPr/>
          <p:nvPr/>
        </p:nvSpPr>
        <p:spPr bwMode="auto">
          <a:xfrm>
            <a:off x="2452" y="991581"/>
            <a:ext cx="12183923" cy="1066371"/>
          </a:xfrm>
          <a:prstGeom prst="roundRect">
            <a:avLst/>
          </a:prstGeom>
          <a:noFill/>
          <a:ln w="38100">
            <a:solidFill>
              <a:srgbClr val="FF000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pPr>
            <a:endParaRPr lang="en-US" sz="2199"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718265937"/>
      </p:ext>
    </p:extLst>
  </p:cSld>
  <p:clrMapOvr>
    <a:masterClrMapping/>
  </p:clrMapOvr>
  <p:transition spd="slow">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 Virtual Machine Example</a:t>
            </a:r>
            <a:endParaRPr lang="en-US" dirty="0"/>
          </a:p>
        </p:txBody>
      </p:sp>
      <p:sp>
        <p:nvSpPr>
          <p:cNvPr id="3" name="Text Placeholder 2"/>
          <p:cNvSpPr>
            <a:spLocks noGrp="1"/>
          </p:cNvSpPr>
          <p:nvPr>
            <p:ph type="body" sz="quarter" idx="10"/>
          </p:nvPr>
        </p:nvSpPr>
        <p:spPr>
          <a:xfrm>
            <a:off x="520562" y="1123980"/>
            <a:ext cx="11147702" cy="1126009"/>
          </a:xfrm>
        </p:spPr>
        <p:txBody>
          <a:bodyPr/>
          <a:lstStyle/>
          <a:p>
            <a:pPr defTabSz="913279">
              <a:lnSpc>
                <a:spcPct val="100000"/>
              </a:lnSpc>
              <a:spcBef>
                <a:spcPts val="0"/>
              </a:spcBef>
            </a:pPr>
            <a:r>
              <a:rPr lang="en-US" sz="1999" dirty="0">
                <a:solidFill>
                  <a:srgbClr val="008000"/>
                </a:solidFill>
                <a:latin typeface="Segoe WP Semibold"/>
                <a:cs typeface="+mn-cs"/>
              </a:rPr>
              <a:t>## Create SP WFE1 </a:t>
            </a:r>
          </a:p>
          <a:p>
            <a:pPr defTabSz="913279">
              <a:lnSpc>
                <a:spcPct val="100000"/>
              </a:lnSpc>
              <a:spcBef>
                <a:spcPts val="0"/>
              </a:spcBef>
            </a:pPr>
            <a:r>
              <a:rPr lang="en-US" sz="1999" dirty="0">
                <a:solidFill>
                  <a:srgbClr val="800080"/>
                </a:solidFill>
                <a:latin typeface="Segoe WP Semibold"/>
                <a:cs typeface="+mn-cs"/>
              </a:rPr>
              <a:t>$spwfe1</a:t>
            </a:r>
            <a:r>
              <a:rPr lang="en-US" sz="1999" dirty="0">
                <a:solidFill>
                  <a:srgbClr val="000000"/>
                </a:solidFill>
                <a:latin typeface="Segoe WP Semibold"/>
                <a:cs typeface="+mn-cs"/>
              </a:rPr>
              <a:t> </a:t>
            </a:r>
            <a:r>
              <a:rPr lang="en-US" sz="1999" dirty="0">
                <a:solidFill>
                  <a:srgbClr val="FF0000"/>
                </a:solidFill>
                <a:latin typeface="Segoe WP Semibold"/>
                <a:cs typeface="+mn-cs"/>
              </a:rPr>
              <a:t>=</a:t>
            </a:r>
            <a:r>
              <a:rPr lang="en-US" sz="1999" dirty="0">
                <a:solidFill>
                  <a:srgbClr val="000000"/>
                </a:solidFill>
                <a:latin typeface="Segoe WP Semibold"/>
                <a:cs typeface="+mn-cs"/>
              </a:rPr>
              <a:t> </a:t>
            </a:r>
            <a:r>
              <a:rPr lang="en-US" sz="1999" b="1" dirty="0">
                <a:solidFill>
                  <a:srgbClr val="5F9EA0"/>
                </a:solidFill>
                <a:latin typeface="Segoe WP Semibold"/>
                <a:cs typeface="+mn-cs"/>
              </a:rPr>
              <a:t>New-</a:t>
            </a:r>
            <a:r>
              <a:rPr lang="en-US" sz="1999" b="1" dirty="0" err="1">
                <a:solidFill>
                  <a:srgbClr val="5F9EA0"/>
                </a:solidFill>
                <a:latin typeface="Segoe WP Semibold"/>
                <a:cs typeface="+mn-cs"/>
              </a:rPr>
              <a:t>AzureVMConfig</a:t>
            </a:r>
            <a:r>
              <a:rPr lang="en-US" sz="1999" dirty="0">
                <a:solidFill>
                  <a:srgbClr val="000000"/>
                </a:solidFill>
                <a:latin typeface="Segoe WP Semibold"/>
                <a:cs typeface="+mn-cs"/>
              </a:rPr>
              <a:t> </a:t>
            </a:r>
            <a:r>
              <a:rPr lang="en-US" sz="1999" i="1" dirty="0">
                <a:solidFill>
                  <a:srgbClr val="5F9EA0"/>
                </a:solidFill>
                <a:latin typeface="Segoe WP Semibold"/>
                <a:cs typeface="+mn-cs"/>
              </a:rPr>
              <a:t>-Name</a:t>
            </a:r>
            <a:r>
              <a:rPr lang="en-US" sz="1999" dirty="0">
                <a:solidFill>
                  <a:srgbClr val="000000"/>
                </a:solidFill>
                <a:latin typeface="Segoe WP Semibold"/>
                <a:cs typeface="+mn-cs"/>
              </a:rPr>
              <a:t> </a:t>
            </a:r>
            <a:r>
              <a:rPr lang="en-US" sz="1999" dirty="0">
                <a:solidFill>
                  <a:srgbClr val="800000"/>
                </a:solidFill>
                <a:latin typeface="Segoe WP Semibold"/>
                <a:cs typeface="+mn-cs"/>
              </a:rPr>
              <a:t>'SP-WFE1'</a:t>
            </a:r>
            <a:r>
              <a:rPr lang="en-US" sz="1999" dirty="0">
                <a:solidFill>
                  <a:srgbClr val="000000"/>
                </a:solidFill>
                <a:latin typeface="Segoe WP Semibold"/>
                <a:cs typeface="+mn-cs"/>
              </a:rPr>
              <a:t> </a:t>
            </a:r>
            <a:r>
              <a:rPr lang="en-US" sz="1999" i="1" dirty="0">
                <a:solidFill>
                  <a:srgbClr val="5F9EA0"/>
                </a:solidFill>
                <a:latin typeface="Segoe WP Semibold"/>
                <a:cs typeface="+mn-cs"/>
              </a:rPr>
              <a:t>-</a:t>
            </a:r>
            <a:r>
              <a:rPr lang="en-US" sz="1999" i="1" dirty="0" err="1">
                <a:solidFill>
                  <a:srgbClr val="5F9EA0"/>
                </a:solidFill>
                <a:latin typeface="Segoe WP Semibold"/>
                <a:cs typeface="+mn-cs"/>
              </a:rPr>
              <a:t>AvailabilitySetName</a:t>
            </a:r>
            <a:r>
              <a:rPr lang="en-US" sz="1999" dirty="0">
                <a:solidFill>
                  <a:srgbClr val="000000"/>
                </a:solidFill>
                <a:latin typeface="Segoe WP Semibold"/>
                <a:cs typeface="+mn-cs"/>
              </a:rPr>
              <a:t> </a:t>
            </a:r>
            <a:r>
              <a:rPr lang="en-US" sz="1999" dirty="0">
                <a:solidFill>
                  <a:srgbClr val="800080"/>
                </a:solidFill>
                <a:latin typeface="Segoe WP Semibold"/>
                <a:cs typeface="+mn-cs"/>
              </a:rPr>
              <a:t>$</a:t>
            </a:r>
            <a:r>
              <a:rPr lang="en-US" sz="1999" dirty="0" err="1">
                <a:solidFill>
                  <a:srgbClr val="800080"/>
                </a:solidFill>
                <a:latin typeface="Segoe WP Semibold"/>
                <a:cs typeface="+mn-cs"/>
              </a:rPr>
              <a:t>avsetwfe</a:t>
            </a:r>
            <a:r>
              <a:rPr lang="en-US" sz="1999" dirty="0">
                <a:solidFill>
                  <a:srgbClr val="000000"/>
                </a:solidFill>
                <a:latin typeface="Segoe WP Semibold"/>
                <a:cs typeface="+mn-cs"/>
              </a:rPr>
              <a:t> </a:t>
            </a:r>
            <a:r>
              <a:rPr lang="en-US" sz="1999" b="1" dirty="0">
                <a:solidFill>
                  <a:srgbClr val="5F9EA0"/>
                </a:solidFill>
                <a:latin typeface="Segoe WP Semibold"/>
                <a:cs typeface="+mn-cs"/>
              </a:rPr>
              <a:t>`</a:t>
            </a:r>
            <a:endParaRPr lang="en-US" sz="1999" dirty="0">
              <a:solidFill>
                <a:srgbClr val="000000"/>
              </a:solidFill>
              <a:latin typeface="Segoe WP Semibold"/>
              <a:cs typeface="+mn-cs"/>
            </a:endParaRPr>
          </a:p>
          <a:p>
            <a:pPr defTabSz="913279">
              <a:lnSpc>
                <a:spcPct val="100000"/>
              </a:lnSpc>
              <a:spcBef>
                <a:spcPts val="0"/>
              </a:spcBef>
            </a:pPr>
            <a:r>
              <a:rPr lang="en-US" sz="1999" i="1" dirty="0">
                <a:solidFill>
                  <a:srgbClr val="5F9EA0"/>
                </a:solidFill>
                <a:latin typeface="Segoe WP Semibold"/>
                <a:cs typeface="+mn-cs"/>
              </a:rPr>
              <a:t>-</a:t>
            </a:r>
            <a:r>
              <a:rPr lang="en-US" sz="1999" i="1" dirty="0" err="1">
                <a:solidFill>
                  <a:srgbClr val="5F9EA0"/>
                </a:solidFill>
                <a:latin typeface="Segoe WP Semibold"/>
                <a:cs typeface="+mn-cs"/>
              </a:rPr>
              <a:t>ImageName</a:t>
            </a:r>
            <a:r>
              <a:rPr lang="en-US" sz="1999" dirty="0">
                <a:solidFill>
                  <a:srgbClr val="000000"/>
                </a:solidFill>
                <a:latin typeface="Segoe WP Semibold"/>
                <a:cs typeface="+mn-cs"/>
              </a:rPr>
              <a:t> </a:t>
            </a:r>
            <a:r>
              <a:rPr lang="en-US" sz="1999" dirty="0">
                <a:solidFill>
                  <a:srgbClr val="800080"/>
                </a:solidFill>
                <a:latin typeface="Segoe WP Semibold"/>
                <a:cs typeface="+mn-cs"/>
              </a:rPr>
              <a:t>$</a:t>
            </a:r>
            <a:r>
              <a:rPr lang="en-US" sz="1999" dirty="0" err="1">
                <a:solidFill>
                  <a:srgbClr val="800080"/>
                </a:solidFill>
                <a:latin typeface="Segoe WP Semibold"/>
                <a:cs typeface="+mn-cs"/>
              </a:rPr>
              <a:t>spimage</a:t>
            </a:r>
            <a:r>
              <a:rPr lang="en-US" sz="1999" dirty="0">
                <a:solidFill>
                  <a:srgbClr val="000000"/>
                </a:solidFill>
                <a:latin typeface="Segoe WP Semibold"/>
                <a:cs typeface="+mn-cs"/>
              </a:rPr>
              <a:t> </a:t>
            </a:r>
            <a:r>
              <a:rPr lang="en-US" sz="1999" i="1" dirty="0">
                <a:solidFill>
                  <a:srgbClr val="5F9EA0"/>
                </a:solidFill>
                <a:latin typeface="Segoe WP Semibold"/>
                <a:cs typeface="+mn-cs"/>
              </a:rPr>
              <a:t>-</a:t>
            </a:r>
            <a:r>
              <a:rPr lang="en-US" sz="1999" i="1" dirty="0" err="1">
                <a:solidFill>
                  <a:srgbClr val="5F9EA0"/>
                </a:solidFill>
                <a:latin typeface="Segoe WP Semibold"/>
                <a:cs typeface="+mn-cs"/>
              </a:rPr>
              <a:t>InstanceSize</a:t>
            </a:r>
            <a:r>
              <a:rPr lang="en-US" sz="1999" dirty="0">
                <a:solidFill>
                  <a:srgbClr val="000000"/>
                </a:solidFill>
                <a:latin typeface="Segoe WP Semibold"/>
                <a:cs typeface="+mn-cs"/>
              </a:rPr>
              <a:t> </a:t>
            </a:r>
            <a:r>
              <a:rPr lang="en-US" sz="1999" dirty="0">
                <a:solidFill>
                  <a:srgbClr val="800000"/>
                </a:solidFill>
                <a:latin typeface="Segoe WP Semibold"/>
                <a:cs typeface="+mn-cs"/>
              </a:rPr>
              <a:t>Medium</a:t>
            </a:r>
            <a:r>
              <a:rPr lang="en-US" sz="1999" dirty="0">
                <a:solidFill>
                  <a:srgbClr val="000000"/>
                </a:solidFill>
                <a:latin typeface="Segoe WP Semibold"/>
                <a:cs typeface="+mn-cs"/>
              </a:rPr>
              <a:t> | </a:t>
            </a:r>
            <a:endParaRPr lang="en-US" sz="1999" b="1" dirty="0">
              <a:solidFill>
                <a:schemeClr val="tx1"/>
              </a:solidFill>
              <a:latin typeface="Segoe WP Semibold"/>
              <a:cs typeface="+mn-cs"/>
            </a:endParaRPr>
          </a:p>
        </p:txBody>
      </p:sp>
      <p:sp>
        <p:nvSpPr>
          <p:cNvPr id="4" name="Rectangle 3"/>
          <p:cNvSpPr/>
          <p:nvPr/>
        </p:nvSpPr>
        <p:spPr>
          <a:xfrm>
            <a:off x="534050" y="5073723"/>
            <a:ext cx="11501572" cy="1630575"/>
          </a:xfrm>
          <a:prstGeom prst="rect">
            <a:avLst/>
          </a:prstGeom>
        </p:spPr>
        <p:txBody>
          <a:bodyPr wrap="square">
            <a:spAutoFit/>
          </a:bodyPr>
          <a:lstStyle/>
          <a:p>
            <a:pPr defTabSz="913279">
              <a:defRPr/>
            </a:pPr>
            <a:r>
              <a:rPr lang="en-US" sz="1999" kern="0" dirty="0">
                <a:solidFill>
                  <a:srgbClr val="800080"/>
                </a:solidFill>
                <a:latin typeface="Segoe WP Semibold"/>
              </a:rPr>
              <a:t>$dns1</a:t>
            </a:r>
            <a:r>
              <a:rPr lang="en-US" sz="1999" kern="0" dirty="0">
                <a:solidFill>
                  <a:srgbClr val="000000"/>
                </a:solidFill>
                <a:latin typeface="Segoe WP Semibold"/>
              </a:rPr>
              <a:t> </a:t>
            </a:r>
            <a:r>
              <a:rPr lang="en-US" sz="1999" kern="0" dirty="0">
                <a:solidFill>
                  <a:srgbClr val="FF0000"/>
                </a:solidFill>
                <a:latin typeface="Segoe WP Semibold"/>
              </a:rPr>
              <a:t>=</a:t>
            </a:r>
            <a:r>
              <a:rPr lang="en-US" sz="1999" kern="0" dirty="0">
                <a:solidFill>
                  <a:srgbClr val="000000"/>
                </a:solidFill>
                <a:latin typeface="Segoe WP Semibold"/>
              </a:rPr>
              <a:t> </a:t>
            </a:r>
            <a:r>
              <a:rPr lang="en-US" sz="1999" b="1" kern="0" dirty="0">
                <a:solidFill>
                  <a:srgbClr val="5F9EA0"/>
                </a:solidFill>
                <a:latin typeface="Segoe WP Semibold"/>
              </a:rPr>
              <a:t>New-</a:t>
            </a:r>
            <a:r>
              <a:rPr lang="en-US" sz="1999" b="1" kern="0" dirty="0" err="1">
                <a:solidFill>
                  <a:srgbClr val="5F9EA0"/>
                </a:solidFill>
                <a:latin typeface="Segoe WP Semibold"/>
              </a:rPr>
              <a:t>AzureDns</a:t>
            </a:r>
            <a:r>
              <a:rPr lang="en-US" sz="1999" kern="0" dirty="0">
                <a:solidFill>
                  <a:srgbClr val="000000"/>
                </a:solidFill>
                <a:latin typeface="Segoe WP Semibold"/>
              </a:rPr>
              <a:t> </a:t>
            </a:r>
            <a:r>
              <a:rPr lang="en-US" sz="1999" i="1" kern="0" dirty="0">
                <a:solidFill>
                  <a:srgbClr val="5F9EA0"/>
                </a:solidFill>
                <a:latin typeface="Segoe WP Semibold"/>
              </a:rPr>
              <a:t>-Name</a:t>
            </a:r>
            <a:r>
              <a:rPr lang="en-US" sz="1999" kern="0" dirty="0">
                <a:solidFill>
                  <a:srgbClr val="000000"/>
                </a:solidFill>
                <a:latin typeface="Segoe WP Semibold"/>
              </a:rPr>
              <a:t> </a:t>
            </a:r>
            <a:r>
              <a:rPr lang="en-US" sz="1999" kern="0" dirty="0">
                <a:solidFill>
                  <a:srgbClr val="800000"/>
                </a:solidFill>
                <a:latin typeface="Segoe WP Semibold"/>
              </a:rPr>
              <a:t>'dns1'</a:t>
            </a:r>
            <a:r>
              <a:rPr lang="en-US" sz="1999" kern="0" dirty="0">
                <a:solidFill>
                  <a:srgbClr val="000000"/>
                </a:solidFill>
                <a:latin typeface="Segoe WP Semibold"/>
              </a:rPr>
              <a:t> </a:t>
            </a:r>
            <a:r>
              <a:rPr lang="en-US" sz="1999" i="1" kern="0" dirty="0">
                <a:solidFill>
                  <a:srgbClr val="5F9EA0"/>
                </a:solidFill>
                <a:latin typeface="Segoe WP Semibold"/>
              </a:rPr>
              <a:t>-</a:t>
            </a:r>
            <a:r>
              <a:rPr lang="en-US" sz="1999" i="1" kern="0" dirty="0" err="1">
                <a:solidFill>
                  <a:srgbClr val="5F9EA0"/>
                </a:solidFill>
                <a:latin typeface="Segoe WP Semibold"/>
              </a:rPr>
              <a:t>IPAddress</a:t>
            </a:r>
            <a:r>
              <a:rPr lang="en-US" sz="1999" kern="0" dirty="0">
                <a:solidFill>
                  <a:srgbClr val="000000"/>
                </a:solidFill>
                <a:latin typeface="Segoe WP Semibold"/>
              </a:rPr>
              <a:t> </a:t>
            </a:r>
            <a:r>
              <a:rPr lang="en-US" sz="1999" kern="0" dirty="0">
                <a:solidFill>
                  <a:srgbClr val="800000"/>
                </a:solidFill>
                <a:latin typeface="Segoe WP Semibold"/>
              </a:rPr>
              <a:t>'10.1.2.4'</a:t>
            </a:r>
            <a:r>
              <a:rPr lang="en-US" sz="1999" kern="0" dirty="0">
                <a:solidFill>
                  <a:srgbClr val="000000"/>
                </a:solidFill>
                <a:latin typeface="Segoe WP Semibold"/>
              </a:rPr>
              <a:t> </a:t>
            </a:r>
          </a:p>
          <a:p>
            <a:pPr defTabSz="913279">
              <a:defRPr/>
            </a:pPr>
            <a:endParaRPr lang="en-US" sz="1999" kern="0" dirty="0">
              <a:solidFill>
                <a:srgbClr val="000000"/>
              </a:solidFill>
              <a:latin typeface="Segoe WP Semibold"/>
            </a:endParaRPr>
          </a:p>
          <a:p>
            <a:pPr defTabSz="913279">
              <a:defRPr/>
            </a:pPr>
            <a:r>
              <a:rPr lang="en-US" sz="1999" b="1" kern="0" dirty="0">
                <a:solidFill>
                  <a:srgbClr val="5F9EA0"/>
                </a:solidFill>
                <a:latin typeface="Segoe WP Semibold"/>
              </a:rPr>
              <a:t>New-</a:t>
            </a:r>
            <a:r>
              <a:rPr lang="en-US" sz="1999" b="1" kern="0" dirty="0" err="1">
                <a:solidFill>
                  <a:srgbClr val="5F9EA0"/>
                </a:solidFill>
                <a:latin typeface="Segoe WP Semibold"/>
              </a:rPr>
              <a:t>AzureVM</a:t>
            </a:r>
            <a:r>
              <a:rPr lang="en-US" sz="1999" kern="0" dirty="0">
                <a:solidFill>
                  <a:srgbClr val="000000"/>
                </a:solidFill>
                <a:latin typeface="Segoe WP Semibold"/>
              </a:rPr>
              <a:t> </a:t>
            </a:r>
            <a:r>
              <a:rPr lang="en-US" sz="1999" i="1" kern="0" dirty="0">
                <a:solidFill>
                  <a:srgbClr val="5F9EA0"/>
                </a:solidFill>
                <a:latin typeface="Segoe WP Semibold"/>
              </a:rPr>
              <a:t>-</a:t>
            </a:r>
            <a:r>
              <a:rPr lang="en-US" sz="1999" i="1" kern="0" dirty="0" err="1">
                <a:solidFill>
                  <a:srgbClr val="5F9EA0"/>
                </a:solidFill>
                <a:latin typeface="Segoe WP Semibold"/>
              </a:rPr>
              <a:t>ServiceName</a:t>
            </a:r>
            <a:r>
              <a:rPr lang="en-US" sz="1999" kern="0" dirty="0">
                <a:solidFill>
                  <a:srgbClr val="000000"/>
                </a:solidFill>
                <a:latin typeface="Segoe WP Semibold"/>
              </a:rPr>
              <a:t> </a:t>
            </a:r>
            <a:r>
              <a:rPr lang="en-US" sz="1999" kern="0" dirty="0">
                <a:solidFill>
                  <a:srgbClr val="800080"/>
                </a:solidFill>
                <a:latin typeface="Segoe WP Semibold"/>
              </a:rPr>
              <a:t>$</a:t>
            </a:r>
            <a:r>
              <a:rPr lang="en-US" sz="1999" kern="0" dirty="0" err="1">
                <a:solidFill>
                  <a:srgbClr val="800080"/>
                </a:solidFill>
                <a:latin typeface="Segoe WP Semibold"/>
              </a:rPr>
              <a:t>cloudsvc</a:t>
            </a:r>
            <a:r>
              <a:rPr lang="en-US" sz="1999" kern="0" dirty="0">
                <a:solidFill>
                  <a:srgbClr val="000000"/>
                </a:solidFill>
                <a:latin typeface="Segoe WP Semibold"/>
              </a:rPr>
              <a:t> </a:t>
            </a:r>
            <a:r>
              <a:rPr lang="en-US" sz="1999" i="1" kern="0" dirty="0">
                <a:solidFill>
                  <a:srgbClr val="5F9EA0"/>
                </a:solidFill>
                <a:latin typeface="Segoe WP Semibold"/>
              </a:rPr>
              <a:t>-</a:t>
            </a:r>
            <a:r>
              <a:rPr lang="en-US" sz="1999" i="1" kern="0" dirty="0" err="1">
                <a:solidFill>
                  <a:srgbClr val="5F9EA0"/>
                </a:solidFill>
                <a:latin typeface="Segoe WP Semibold"/>
              </a:rPr>
              <a:t>AffinityGroup</a:t>
            </a:r>
            <a:r>
              <a:rPr lang="en-US" sz="1999" kern="0" dirty="0">
                <a:solidFill>
                  <a:srgbClr val="000000"/>
                </a:solidFill>
                <a:latin typeface="Segoe WP Semibold"/>
              </a:rPr>
              <a:t> </a:t>
            </a:r>
            <a:r>
              <a:rPr lang="en-US" sz="1999" kern="0" dirty="0">
                <a:solidFill>
                  <a:srgbClr val="800080"/>
                </a:solidFill>
                <a:latin typeface="Segoe WP Semibold"/>
              </a:rPr>
              <a:t>$</a:t>
            </a:r>
            <a:r>
              <a:rPr lang="en-US" sz="1999" kern="0" dirty="0" err="1">
                <a:solidFill>
                  <a:srgbClr val="800080"/>
                </a:solidFill>
                <a:latin typeface="Segoe WP Semibold"/>
              </a:rPr>
              <a:t>ag</a:t>
            </a:r>
            <a:r>
              <a:rPr lang="en-US" sz="1999" kern="0" dirty="0">
                <a:solidFill>
                  <a:srgbClr val="000000"/>
                </a:solidFill>
                <a:latin typeface="Segoe WP Semibold"/>
              </a:rPr>
              <a:t> </a:t>
            </a:r>
            <a:r>
              <a:rPr lang="en-US" sz="1999" i="1" kern="0" dirty="0">
                <a:solidFill>
                  <a:srgbClr val="5F9EA0"/>
                </a:solidFill>
                <a:latin typeface="Segoe WP Semibold"/>
              </a:rPr>
              <a:t>-</a:t>
            </a:r>
            <a:r>
              <a:rPr lang="en-US" sz="1999" i="1" kern="0" dirty="0" err="1">
                <a:solidFill>
                  <a:srgbClr val="5F9EA0"/>
                </a:solidFill>
                <a:latin typeface="Segoe WP Semibold"/>
              </a:rPr>
              <a:t>VNetName</a:t>
            </a:r>
            <a:r>
              <a:rPr lang="en-US" sz="1999" kern="0" dirty="0">
                <a:solidFill>
                  <a:srgbClr val="000000"/>
                </a:solidFill>
                <a:latin typeface="Segoe WP Semibold"/>
              </a:rPr>
              <a:t> </a:t>
            </a:r>
            <a:r>
              <a:rPr lang="en-US" sz="1999" kern="0" dirty="0">
                <a:solidFill>
                  <a:srgbClr val="800080"/>
                </a:solidFill>
                <a:latin typeface="Segoe WP Semibold"/>
              </a:rPr>
              <a:t>$</a:t>
            </a:r>
            <a:r>
              <a:rPr lang="en-US" sz="1999" kern="0" dirty="0" err="1">
                <a:solidFill>
                  <a:srgbClr val="800080"/>
                </a:solidFill>
                <a:latin typeface="Segoe WP Semibold"/>
              </a:rPr>
              <a:t>vnetname</a:t>
            </a:r>
            <a:r>
              <a:rPr lang="en-US" sz="1999" kern="0" dirty="0">
                <a:solidFill>
                  <a:srgbClr val="000000"/>
                </a:solidFill>
                <a:latin typeface="Segoe WP Semibold"/>
              </a:rPr>
              <a:t> </a:t>
            </a:r>
            <a:r>
              <a:rPr lang="en-US" sz="1999" b="1" kern="0" dirty="0">
                <a:solidFill>
                  <a:srgbClr val="5F9EA0"/>
                </a:solidFill>
                <a:latin typeface="Segoe WP Semibold"/>
              </a:rPr>
              <a:t>`</a:t>
            </a:r>
            <a:endParaRPr lang="en-US" sz="1999" kern="0" dirty="0">
              <a:solidFill>
                <a:srgbClr val="000000"/>
              </a:solidFill>
              <a:latin typeface="Segoe WP Semibold"/>
            </a:endParaRPr>
          </a:p>
          <a:p>
            <a:pPr defTabSz="913279">
              <a:defRPr/>
            </a:pPr>
            <a:r>
              <a:rPr lang="en-US" sz="1999" i="1" kern="0" dirty="0">
                <a:solidFill>
                  <a:srgbClr val="5F9EA0"/>
                </a:solidFill>
                <a:latin typeface="Segoe WP Semibold"/>
              </a:rPr>
              <a:t>-</a:t>
            </a:r>
            <a:r>
              <a:rPr lang="en-US" sz="1999" i="1" kern="0" dirty="0" err="1">
                <a:solidFill>
                  <a:srgbClr val="5F9EA0"/>
                </a:solidFill>
                <a:latin typeface="Segoe WP Semibold"/>
              </a:rPr>
              <a:t>DnsSettings</a:t>
            </a:r>
            <a:r>
              <a:rPr lang="en-US" sz="1999" kern="0" dirty="0">
                <a:solidFill>
                  <a:srgbClr val="000000"/>
                </a:solidFill>
                <a:latin typeface="Segoe WP Semibold"/>
              </a:rPr>
              <a:t> </a:t>
            </a:r>
            <a:r>
              <a:rPr lang="en-US" sz="1999" kern="0" dirty="0">
                <a:solidFill>
                  <a:srgbClr val="800080"/>
                </a:solidFill>
                <a:latin typeface="Segoe WP Semibold"/>
              </a:rPr>
              <a:t>$dns1</a:t>
            </a:r>
            <a:r>
              <a:rPr lang="en-US" sz="1999" kern="0" dirty="0">
                <a:solidFill>
                  <a:srgbClr val="000000"/>
                </a:solidFill>
                <a:latin typeface="Segoe WP Semibold"/>
              </a:rPr>
              <a:t> </a:t>
            </a:r>
            <a:r>
              <a:rPr lang="en-US" sz="1999" i="1" kern="0" dirty="0">
                <a:solidFill>
                  <a:srgbClr val="5F9EA0"/>
                </a:solidFill>
                <a:latin typeface="Segoe WP Semibold"/>
              </a:rPr>
              <a:t>-VMs</a:t>
            </a:r>
            <a:r>
              <a:rPr lang="en-US" sz="1999" kern="0" dirty="0">
                <a:solidFill>
                  <a:srgbClr val="000000"/>
                </a:solidFill>
                <a:latin typeface="Segoe WP Semibold"/>
              </a:rPr>
              <a:t> </a:t>
            </a:r>
            <a:r>
              <a:rPr lang="en-US" sz="1999" kern="0" dirty="0">
                <a:solidFill>
                  <a:srgbClr val="800080"/>
                </a:solidFill>
                <a:latin typeface="Segoe WP Semibold"/>
              </a:rPr>
              <a:t>$spwfe1</a:t>
            </a:r>
            <a:r>
              <a:rPr lang="en-US" sz="1999" kern="0" dirty="0">
                <a:solidFill>
                  <a:srgbClr val="000000"/>
                </a:solidFill>
                <a:latin typeface="Segoe WP Semibold"/>
              </a:rPr>
              <a:t>, </a:t>
            </a:r>
            <a:r>
              <a:rPr lang="en-US" sz="1999" kern="0" dirty="0">
                <a:solidFill>
                  <a:srgbClr val="800080"/>
                </a:solidFill>
                <a:latin typeface="Segoe WP Semibold"/>
              </a:rPr>
              <a:t>$spwfe2</a:t>
            </a:r>
            <a:r>
              <a:rPr lang="en-US" sz="1999" kern="0" dirty="0">
                <a:solidFill>
                  <a:srgbClr val="000000"/>
                </a:solidFill>
                <a:latin typeface="Segoe WP Semibold"/>
              </a:rPr>
              <a:t>, </a:t>
            </a:r>
            <a:r>
              <a:rPr lang="en-US" sz="1999" kern="0" dirty="0">
                <a:solidFill>
                  <a:srgbClr val="800080"/>
                </a:solidFill>
                <a:latin typeface="Segoe WP Semibold"/>
              </a:rPr>
              <a:t>$spwfe3</a:t>
            </a:r>
            <a:r>
              <a:rPr lang="en-US" sz="1999" kern="0" dirty="0">
                <a:solidFill>
                  <a:srgbClr val="000000"/>
                </a:solidFill>
                <a:latin typeface="Segoe WP Semibold"/>
              </a:rPr>
              <a:t>, </a:t>
            </a:r>
            <a:r>
              <a:rPr lang="en-US" sz="1999" kern="0" dirty="0">
                <a:solidFill>
                  <a:srgbClr val="800080"/>
                </a:solidFill>
                <a:latin typeface="Segoe WP Semibold"/>
              </a:rPr>
              <a:t>$spwfe4</a:t>
            </a:r>
            <a:r>
              <a:rPr lang="en-US" sz="1999" kern="0" dirty="0">
                <a:solidFill>
                  <a:srgbClr val="000000"/>
                </a:solidFill>
                <a:latin typeface="Segoe WP Semibold"/>
              </a:rPr>
              <a:t>, </a:t>
            </a:r>
            <a:r>
              <a:rPr lang="en-US" sz="1999" kern="0" dirty="0">
                <a:solidFill>
                  <a:srgbClr val="800080"/>
                </a:solidFill>
                <a:latin typeface="Segoe WP Semibold"/>
              </a:rPr>
              <a:t>$spapp1</a:t>
            </a:r>
            <a:r>
              <a:rPr lang="en-US" sz="1999" kern="0" dirty="0">
                <a:solidFill>
                  <a:srgbClr val="000000"/>
                </a:solidFill>
                <a:latin typeface="Segoe WP Semibold"/>
              </a:rPr>
              <a:t>, </a:t>
            </a:r>
            <a:r>
              <a:rPr lang="en-US" sz="1999" kern="0" dirty="0">
                <a:solidFill>
                  <a:srgbClr val="800080"/>
                </a:solidFill>
                <a:latin typeface="Segoe WP Semibold"/>
              </a:rPr>
              <a:t>$spapp2</a:t>
            </a:r>
            <a:r>
              <a:rPr lang="en-US" sz="1999" kern="0" dirty="0">
                <a:solidFill>
                  <a:srgbClr val="000000"/>
                </a:solidFill>
                <a:latin typeface="Segoe WP Semibold"/>
              </a:rPr>
              <a:t>, </a:t>
            </a:r>
            <a:r>
              <a:rPr lang="en-US" sz="1999" kern="0" dirty="0">
                <a:solidFill>
                  <a:srgbClr val="800080"/>
                </a:solidFill>
                <a:latin typeface="Segoe WP Semibold"/>
              </a:rPr>
              <a:t>$spsql1</a:t>
            </a:r>
            <a:r>
              <a:rPr lang="en-US" sz="1999" kern="0" dirty="0">
                <a:solidFill>
                  <a:srgbClr val="000000"/>
                </a:solidFill>
                <a:latin typeface="Segoe WP Semibold"/>
              </a:rPr>
              <a:t>, </a:t>
            </a:r>
            <a:r>
              <a:rPr lang="en-US" sz="1999" kern="0" dirty="0">
                <a:solidFill>
                  <a:srgbClr val="800080"/>
                </a:solidFill>
                <a:latin typeface="Segoe WP Semibold"/>
              </a:rPr>
              <a:t>$spsql2</a:t>
            </a:r>
            <a:endParaRPr lang="en-US" sz="1899" kern="0" dirty="0">
              <a:solidFill>
                <a:srgbClr val="FFFFFF"/>
              </a:solidFill>
            </a:endParaRPr>
          </a:p>
        </p:txBody>
      </p:sp>
      <p:sp>
        <p:nvSpPr>
          <p:cNvPr id="9" name="Text Placeholder 2"/>
          <p:cNvSpPr txBox="1">
            <a:spLocks/>
          </p:cNvSpPr>
          <p:nvPr/>
        </p:nvSpPr>
        <p:spPr>
          <a:xfrm>
            <a:off x="534049" y="2143048"/>
            <a:ext cx="11144528" cy="922945"/>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solidFill>
                  <a:schemeClr val="tx1">
                    <a:alpha val="99000"/>
                  </a:schemeClr>
                </a:soli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solidFill>
                  <a:schemeClr val="tx1">
                    <a:alpha val="99000"/>
                  </a:schemeClr>
                </a:soli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279">
              <a:lnSpc>
                <a:spcPct val="100000"/>
              </a:lnSpc>
              <a:spcBef>
                <a:spcPts val="0"/>
              </a:spcBef>
            </a:pPr>
            <a:r>
              <a:rPr lang="en-US" sz="1999" b="1" dirty="0">
                <a:solidFill>
                  <a:srgbClr val="5F9EA0"/>
                </a:solidFill>
                <a:latin typeface="Segoe WP Semibold"/>
                <a:cs typeface="+mn-cs"/>
              </a:rPr>
              <a:t>Add-</a:t>
            </a:r>
            <a:r>
              <a:rPr lang="en-US" sz="1999" b="1" dirty="0" err="1">
                <a:solidFill>
                  <a:srgbClr val="5F9EA0"/>
                </a:solidFill>
                <a:latin typeface="Segoe WP Semibold"/>
                <a:cs typeface="+mn-cs"/>
              </a:rPr>
              <a:t>AzureProvisioningConfig</a:t>
            </a:r>
            <a:r>
              <a:rPr lang="en-US" sz="1999" dirty="0">
                <a:solidFill>
                  <a:srgbClr val="000000"/>
                </a:solidFill>
                <a:latin typeface="Segoe WP Semibold"/>
                <a:cs typeface="+mn-cs"/>
              </a:rPr>
              <a:t> </a:t>
            </a:r>
            <a:r>
              <a:rPr lang="en-US" sz="1999" i="1" dirty="0">
                <a:solidFill>
                  <a:srgbClr val="5F9EA0"/>
                </a:solidFill>
                <a:latin typeface="Segoe WP Semibold"/>
                <a:cs typeface="+mn-cs"/>
              </a:rPr>
              <a:t>-</a:t>
            </a:r>
            <a:r>
              <a:rPr lang="en-US" sz="1999" i="1" dirty="0" err="1">
                <a:solidFill>
                  <a:srgbClr val="5F9EA0"/>
                </a:solidFill>
                <a:latin typeface="Segoe WP Semibold"/>
                <a:cs typeface="+mn-cs"/>
              </a:rPr>
              <a:t>WindowsDomain</a:t>
            </a:r>
            <a:r>
              <a:rPr lang="en-US" sz="1999" dirty="0">
                <a:solidFill>
                  <a:srgbClr val="000000"/>
                </a:solidFill>
                <a:latin typeface="Segoe WP Semibold"/>
                <a:cs typeface="+mn-cs"/>
              </a:rPr>
              <a:t> </a:t>
            </a:r>
            <a:r>
              <a:rPr lang="en-US" sz="1999" i="1" dirty="0">
                <a:solidFill>
                  <a:srgbClr val="5F9EA0"/>
                </a:solidFill>
                <a:latin typeface="Segoe WP Semibold"/>
                <a:cs typeface="+mn-cs"/>
              </a:rPr>
              <a:t>-Password</a:t>
            </a:r>
            <a:r>
              <a:rPr lang="en-US" sz="1999" dirty="0">
                <a:solidFill>
                  <a:srgbClr val="000000"/>
                </a:solidFill>
                <a:latin typeface="Segoe WP Semibold"/>
                <a:cs typeface="+mn-cs"/>
              </a:rPr>
              <a:t> </a:t>
            </a:r>
            <a:r>
              <a:rPr lang="en-US" sz="1999" dirty="0">
                <a:solidFill>
                  <a:srgbClr val="800080"/>
                </a:solidFill>
                <a:latin typeface="Segoe WP Semibold"/>
                <a:cs typeface="+mn-cs"/>
              </a:rPr>
              <a:t>$</a:t>
            </a:r>
            <a:r>
              <a:rPr lang="en-US" sz="1999" dirty="0" err="1">
                <a:solidFill>
                  <a:srgbClr val="800080"/>
                </a:solidFill>
                <a:latin typeface="Segoe WP Semibold"/>
                <a:cs typeface="+mn-cs"/>
              </a:rPr>
              <a:t>dompwd</a:t>
            </a:r>
            <a:r>
              <a:rPr lang="en-US" sz="1999" dirty="0">
                <a:solidFill>
                  <a:srgbClr val="000000"/>
                </a:solidFill>
                <a:latin typeface="Segoe WP Semibold"/>
                <a:cs typeface="+mn-cs"/>
              </a:rPr>
              <a:t> </a:t>
            </a:r>
            <a:r>
              <a:rPr lang="en-US" sz="1999" b="1" dirty="0">
                <a:solidFill>
                  <a:srgbClr val="5F9EA0"/>
                </a:solidFill>
                <a:latin typeface="Segoe WP Semibold"/>
                <a:cs typeface="+mn-cs"/>
              </a:rPr>
              <a:t>`</a:t>
            </a:r>
            <a:endParaRPr lang="en-US" sz="1999" dirty="0">
              <a:solidFill>
                <a:srgbClr val="000000"/>
              </a:solidFill>
              <a:latin typeface="Segoe WP Semibold"/>
              <a:cs typeface="+mn-cs"/>
            </a:endParaRPr>
          </a:p>
          <a:p>
            <a:pPr defTabSz="913279">
              <a:lnSpc>
                <a:spcPct val="100000"/>
              </a:lnSpc>
              <a:spcBef>
                <a:spcPts val="0"/>
              </a:spcBef>
            </a:pPr>
            <a:r>
              <a:rPr lang="fr-FR" sz="1999" i="1" dirty="0">
                <a:solidFill>
                  <a:srgbClr val="5F9EA0"/>
                </a:solidFill>
                <a:latin typeface="Segoe WP Semibold"/>
                <a:cs typeface="+mn-cs"/>
              </a:rPr>
              <a:t>-Domain</a:t>
            </a:r>
            <a:r>
              <a:rPr lang="fr-FR" sz="1999" dirty="0">
                <a:solidFill>
                  <a:srgbClr val="000000"/>
                </a:solidFill>
                <a:latin typeface="Segoe WP Semibold"/>
                <a:cs typeface="+mn-cs"/>
              </a:rPr>
              <a:t> </a:t>
            </a:r>
            <a:r>
              <a:rPr lang="fr-FR" sz="1999" dirty="0">
                <a:solidFill>
                  <a:srgbClr val="800080"/>
                </a:solidFill>
                <a:latin typeface="Segoe WP Semibold"/>
                <a:cs typeface="+mn-cs"/>
              </a:rPr>
              <a:t>$</a:t>
            </a:r>
            <a:r>
              <a:rPr lang="fr-FR" sz="1999" dirty="0" err="1">
                <a:solidFill>
                  <a:srgbClr val="800080"/>
                </a:solidFill>
                <a:latin typeface="Segoe WP Semibold"/>
                <a:cs typeface="+mn-cs"/>
              </a:rPr>
              <a:t>domain</a:t>
            </a:r>
            <a:r>
              <a:rPr lang="fr-FR" sz="1999" dirty="0">
                <a:solidFill>
                  <a:srgbClr val="000000"/>
                </a:solidFill>
                <a:latin typeface="Segoe WP Semibold"/>
                <a:cs typeface="+mn-cs"/>
              </a:rPr>
              <a:t> </a:t>
            </a:r>
            <a:r>
              <a:rPr lang="fr-FR" sz="1999" i="1" dirty="0">
                <a:solidFill>
                  <a:srgbClr val="5F9EA0"/>
                </a:solidFill>
                <a:latin typeface="Segoe WP Semibold"/>
                <a:cs typeface="+mn-cs"/>
              </a:rPr>
              <a:t>-</a:t>
            </a:r>
            <a:r>
              <a:rPr lang="fr-FR" sz="1999" i="1" dirty="0" err="1">
                <a:solidFill>
                  <a:srgbClr val="5F9EA0"/>
                </a:solidFill>
                <a:latin typeface="Segoe WP Semibold"/>
                <a:cs typeface="+mn-cs"/>
              </a:rPr>
              <a:t>DomainUserName</a:t>
            </a:r>
            <a:r>
              <a:rPr lang="fr-FR" sz="1999" dirty="0">
                <a:solidFill>
                  <a:srgbClr val="000000"/>
                </a:solidFill>
                <a:latin typeface="Segoe WP Semibold"/>
                <a:cs typeface="+mn-cs"/>
              </a:rPr>
              <a:t> </a:t>
            </a:r>
            <a:r>
              <a:rPr lang="fr-FR" sz="1999" dirty="0">
                <a:solidFill>
                  <a:srgbClr val="800080"/>
                </a:solidFill>
                <a:latin typeface="Segoe WP Semibold"/>
                <a:cs typeface="+mn-cs"/>
              </a:rPr>
              <a:t>$</a:t>
            </a:r>
            <a:r>
              <a:rPr lang="fr-FR" sz="1999" dirty="0" err="1">
                <a:solidFill>
                  <a:srgbClr val="800080"/>
                </a:solidFill>
                <a:latin typeface="Segoe WP Semibold"/>
                <a:cs typeface="+mn-cs"/>
              </a:rPr>
              <a:t>domuser</a:t>
            </a:r>
            <a:r>
              <a:rPr lang="fr-FR" sz="1999" dirty="0">
                <a:solidFill>
                  <a:srgbClr val="000000"/>
                </a:solidFill>
                <a:latin typeface="Segoe WP Semibold"/>
                <a:cs typeface="+mn-cs"/>
              </a:rPr>
              <a:t> </a:t>
            </a:r>
            <a:r>
              <a:rPr lang="fr-FR" sz="1999" i="1" dirty="0">
                <a:solidFill>
                  <a:srgbClr val="5F9EA0"/>
                </a:solidFill>
                <a:latin typeface="Segoe WP Semibold"/>
                <a:cs typeface="+mn-cs"/>
              </a:rPr>
              <a:t>-</a:t>
            </a:r>
            <a:r>
              <a:rPr lang="fr-FR" sz="1999" i="1" dirty="0" err="1">
                <a:solidFill>
                  <a:srgbClr val="5F9EA0"/>
                </a:solidFill>
                <a:latin typeface="Segoe WP Semibold"/>
                <a:cs typeface="+mn-cs"/>
              </a:rPr>
              <a:t>DomainPassword</a:t>
            </a:r>
            <a:r>
              <a:rPr lang="fr-FR" sz="1999" dirty="0">
                <a:solidFill>
                  <a:srgbClr val="000000"/>
                </a:solidFill>
                <a:latin typeface="Segoe WP Semibold"/>
                <a:cs typeface="+mn-cs"/>
              </a:rPr>
              <a:t> </a:t>
            </a:r>
            <a:r>
              <a:rPr lang="fr-FR" sz="1999" dirty="0">
                <a:solidFill>
                  <a:srgbClr val="800080"/>
                </a:solidFill>
                <a:latin typeface="Segoe WP Semibold"/>
                <a:cs typeface="+mn-cs"/>
              </a:rPr>
              <a:t>$</a:t>
            </a:r>
            <a:r>
              <a:rPr lang="fr-FR" sz="1999" dirty="0" err="1">
                <a:solidFill>
                  <a:srgbClr val="800080"/>
                </a:solidFill>
                <a:latin typeface="Segoe WP Semibold"/>
                <a:cs typeface="+mn-cs"/>
              </a:rPr>
              <a:t>dompwd</a:t>
            </a:r>
            <a:r>
              <a:rPr lang="fr-FR" sz="1999" dirty="0">
                <a:solidFill>
                  <a:srgbClr val="000000"/>
                </a:solidFill>
                <a:latin typeface="Segoe WP Semibold"/>
                <a:cs typeface="+mn-cs"/>
              </a:rPr>
              <a:t> </a:t>
            </a:r>
            <a:r>
              <a:rPr lang="fr-FR" sz="1999" b="1" dirty="0">
                <a:solidFill>
                  <a:srgbClr val="5F9EA0"/>
                </a:solidFill>
                <a:latin typeface="Segoe WP Semibold"/>
                <a:cs typeface="+mn-cs"/>
              </a:rPr>
              <a:t>`</a:t>
            </a:r>
            <a:endParaRPr lang="fr-FR" sz="1999" dirty="0">
              <a:solidFill>
                <a:srgbClr val="000000"/>
              </a:solidFill>
              <a:latin typeface="Segoe WP Semibold"/>
              <a:cs typeface="+mn-cs"/>
            </a:endParaRPr>
          </a:p>
          <a:p>
            <a:pPr defTabSz="913279">
              <a:lnSpc>
                <a:spcPct val="100000"/>
              </a:lnSpc>
              <a:spcBef>
                <a:spcPts val="0"/>
              </a:spcBef>
            </a:pPr>
            <a:r>
              <a:rPr lang="en-US" sz="1999" i="1" dirty="0">
                <a:solidFill>
                  <a:srgbClr val="5F9EA0"/>
                </a:solidFill>
                <a:latin typeface="Segoe WP Semibold"/>
                <a:cs typeface="+mn-cs"/>
              </a:rPr>
              <a:t>-</a:t>
            </a:r>
            <a:r>
              <a:rPr lang="en-US" sz="1999" i="1" dirty="0" err="1">
                <a:solidFill>
                  <a:srgbClr val="5F9EA0"/>
                </a:solidFill>
                <a:latin typeface="Segoe WP Semibold"/>
                <a:cs typeface="+mn-cs"/>
              </a:rPr>
              <a:t>MachineObjectOU</a:t>
            </a:r>
            <a:r>
              <a:rPr lang="en-US" sz="1999" dirty="0">
                <a:solidFill>
                  <a:srgbClr val="000000"/>
                </a:solidFill>
                <a:latin typeface="Segoe WP Semibold"/>
                <a:cs typeface="+mn-cs"/>
              </a:rPr>
              <a:t> </a:t>
            </a:r>
            <a:r>
              <a:rPr lang="en-US" sz="1999" dirty="0">
                <a:solidFill>
                  <a:srgbClr val="800080"/>
                </a:solidFill>
                <a:latin typeface="Segoe WP Semibold"/>
                <a:cs typeface="+mn-cs"/>
              </a:rPr>
              <a:t>$</a:t>
            </a:r>
            <a:r>
              <a:rPr lang="en-US" sz="1999" dirty="0" err="1">
                <a:solidFill>
                  <a:srgbClr val="800080"/>
                </a:solidFill>
                <a:latin typeface="Segoe WP Semibold"/>
                <a:cs typeface="+mn-cs"/>
              </a:rPr>
              <a:t>advmou</a:t>
            </a:r>
            <a:r>
              <a:rPr lang="en-US" sz="1999" dirty="0">
                <a:solidFill>
                  <a:srgbClr val="000000"/>
                </a:solidFill>
                <a:latin typeface="Segoe WP Semibold"/>
                <a:cs typeface="+mn-cs"/>
              </a:rPr>
              <a:t> </a:t>
            </a:r>
            <a:r>
              <a:rPr lang="en-US" sz="1999" i="1" dirty="0">
                <a:solidFill>
                  <a:srgbClr val="5F9EA0"/>
                </a:solidFill>
                <a:latin typeface="Segoe WP Semibold"/>
                <a:cs typeface="+mn-cs"/>
              </a:rPr>
              <a:t>-</a:t>
            </a:r>
            <a:r>
              <a:rPr lang="en-US" sz="1999" i="1" dirty="0" err="1">
                <a:solidFill>
                  <a:srgbClr val="5F9EA0"/>
                </a:solidFill>
                <a:latin typeface="Segoe WP Semibold"/>
                <a:cs typeface="+mn-cs"/>
              </a:rPr>
              <a:t>JoinDomain</a:t>
            </a:r>
            <a:r>
              <a:rPr lang="en-US" sz="1999" dirty="0">
                <a:solidFill>
                  <a:srgbClr val="000000"/>
                </a:solidFill>
                <a:latin typeface="Segoe WP Semibold"/>
                <a:cs typeface="+mn-cs"/>
              </a:rPr>
              <a:t> </a:t>
            </a:r>
            <a:r>
              <a:rPr lang="en-US" sz="1999" dirty="0">
                <a:solidFill>
                  <a:srgbClr val="800080"/>
                </a:solidFill>
                <a:latin typeface="Segoe WP Semibold"/>
                <a:cs typeface="+mn-cs"/>
              </a:rPr>
              <a:t>$</a:t>
            </a:r>
            <a:r>
              <a:rPr lang="en-US" sz="1999" dirty="0" err="1">
                <a:solidFill>
                  <a:srgbClr val="800080"/>
                </a:solidFill>
                <a:latin typeface="Segoe WP Semibold"/>
                <a:cs typeface="+mn-cs"/>
              </a:rPr>
              <a:t>joindom</a:t>
            </a:r>
            <a:r>
              <a:rPr lang="en-US" sz="1999" dirty="0">
                <a:solidFill>
                  <a:srgbClr val="000000"/>
                </a:solidFill>
                <a:latin typeface="Segoe WP Semibold"/>
                <a:cs typeface="+mn-cs"/>
              </a:rPr>
              <a:t> |</a:t>
            </a:r>
          </a:p>
        </p:txBody>
      </p:sp>
      <p:sp>
        <p:nvSpPr>
          <p:cNvPr id="10" name="Text Placeholder 2"/>
          <p:cNvSpPr txBox="1">
            <a:spLocks/>
          </p:cNvSpPr>
          <p:nvPr/>
        </p:nvSpPr>
        <p:spPr>
          <a:xfrm>
            <a:off x="534049" y="3276662"/>
            <a:ext cx="11144528" cy="1599797"/>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solidFill>
                  <a:schemeClr val="tx1">
                    <a:alpha val="99000"/>
                  </a:schemeClr>
                </a:soli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solidFill>
                  <a:schemeClr val="tx1">
                    <a:alpha val="99000"/>
                  </a:schemeClr>
                </a:soli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279">
              <a:lnSpc>
                <a:spcPct val="100000"/>
              </a:lnSpc>
              <a:spcBef>
                <a:spcPts val="0"/>
              </a:spcBef>
            </a:pPr>
            <a:r>
              <a:rPr lang="en-US" sz="1999" b="1" dirty="0">
                <a:solidFill>
                  <a:srgbClr val="5F9EA0"/>
                </a:solidFill>
                <a:latin typeface="Segoe WP Semibold"/>
                <a:cs typeface="+mn-cs"/>
              </a:rPr>
              <a:t>Add-</a:t>
            </a:r>
            <a:r>
              <a:rPr lang="en-US" sz="1999" b="1" dirty="0" err="1">
                <a:solidFill>
                  <a:srgbClr val="5F9EA0"/>
                </a:solidFill>
                <a:latin typeface="Segoe WP Semibold"/>
                <a:cs typeface="+mn-cs"/>
              </a:rPr>
              <a:t>AzureInputEndpoint</a:t>
            </a:r>
            <a:r>
              <a:rPr lang="en-US" sz="1999" dirty="0">
                <a:solidFill>
                  <a:srgbClr val="000000"/>
                </a:solidFill>
                <a:latin typeface="Segoe WP Semibold"/>
                <a:cs typeface="+mn-cs"/>
              </a:rPr>
              <a:t> </a:t>
            </a:r>
            <a:r>
              <a:rPr lang="en-US" sz="1999" i="1" dirty="0">
                <a:solidFill>
                  <a:srgbClr val="5F9EA0"/>
                </a:solidFill>
                <a:latin typeface="Segoe WP Semibold"/>
                <a:cs typeface="+mn-cs"/>
              </a:rPr>
              <a:t>-Name</a:t>
            </a:r>
            <a:r>
              <a:rPr lang="en-US" sz="1999" dirty="0">
                <a:solidFill>
                  <a:srgbClr val="000000"/>
                </a:solidFill>
                <a:latin typeface="Segoe WP Semibold"/>
                <a:cs typeface="+mn-cs"/>
              </a:rPr>
              <a:t> </a:t>
            </a:r>
            <a:r>
              <a:rPr lang="en-US" sz="1999" dirty="0">
                <a:solidFill>
                  <a:srgbClr val="800000"/>
                </a:solidFill>
                <a:latin typeface="Segoe WP Semibold"/>
                <a:cs typeface="+mn-cs"/>
              </a:rPr>
              <a:t>'http'</a:t>
            </a:r>
            <a:r>
              <a:rPr lang="en-US" sz="1999" dirty="0">
                <a:solidFill>
                  <a:srgbClr val="000000"/>
                </a:solidFill>
                <a:latin typeface="Segoe WP Semibold"/>
                <a:cs typeface="+mn-cs"/>
              </a:rPr>
              <a:t> </a:t>
            </a:r>
            <a:r>
              <a:rPr lang="en-US" sz="1999" i="1" dirty="0">
                <a:solidFill>
                  <a:srgbClr val="5F9EA0"/>
                </a:solidFill>
                <a:latin typeface="Segoe WP Semibold"/>
                <a:cs typeface="+mn-cs"/>
              </a:rPr>
              <a:t>-</a:t>
            </a:r>
            <a:r>
              <a:rPr lang="en-US" sz="1999" i="1" dirty="0" err="1">
                <a:solidFill>
                  <a:srgbClr val="5F9EA0"/>
                </a:solidFill>
                <a:latin typeface="Segoe WP Semibold"/>
                <a:cs typeface="+mn-cs"/>
              </a:rPr>
              <a:t>LBSetName</a:t>
            </a:r>
            <a:r>
              <a:rPr lang="en-US" sz="1999" dirty="0">
                <a:solidFill>
                  <a:srgbClr val="000000"/>
                </a:solidFill>
                <a:latin typeface="Segoe WP Semibold"/>
                <a:cs typeface="+mn-cs"/>
              </a:rPr>
              <a:t> </a:t>
            </a:r>
            <a:r>
              <a:rPr lang="en-US" sz="1999" dirty="0">
                <a:solidFill>
                  <a:srgbClr val="800000"/>
                </a:solidFill>
                <a:latin typeface="Segoe WP Semibold"/>
                <a:cs typeface="+mn-cs"/>
              </a:rPr>
              <a:t>'</a:t>
            </a:r>
            <a:r>
              <a:rPr lang="en-US" sz="1999" dirty="0" err="1">
                <a:solidFill>
                  <a:srgbClr val="800000"/>
                </a:solidFill>
                <a:latin typeface="Segoe WP Semibold"/>
                <a:cs typeface="+mn-cs"/>
              </a:rPr>
              <a:t>lbhttp</a:t>
            </a:r>
            <a:r>
              <a:rPr lang="en-US" sz="1999" dirty="0">
                <a:solidFill>
                  <a:srgbClr val="800000"/>
                </a:solidFill>
                <a:latin typeface="Segoe WP Semibold"/>
                <a:cs typeface="+mn-cs"/>
              </a:rPr>
              <a:t>'</a:t>
            </a:r>
            <a:r>
              <a:rPr lang="en-US" sz="1999" dirty="0">
                <a:solidFill>
                  <a:srgbClr val="000000"/>
                </a:solidFill>
                <a:latin typeface="Segoe WP Semibold"/>
                <a:cs typeface="+mn-cs"/>
              </a:rPr>
              <a:t> </a:t>
            </a:r>
            <a:r>
              <a:rPr lang="en-US" sz="1999" b="1" dirty="0">
                <a:solidFill>
                  <a:srgbClr val="5F9EA0"/>
                </a:solidFill>
                <a:latin typeface="Segoe WP Semibold"/>
                <a:cs typeface="+mn-cs"/>
              </a:rPr>
              <a:t>`</a:t>
            </a:r>
            <a:endParaRPr lang="en-US" sz="1999" dirty="0">
              <a:solidFill>
                <a:srgbClr val="000000"/>
              </a:solidFill>
              <a:latin typeface="Segoe WP Semibold"/>
              <a:cs typeface="+mn-cs"/>
            </a:endParaRPr>
          </a:p>
          <a:p>
            <a:pPr defTabSz="913279">
              <a:lnSpc>
                <a:spcPct val="100000"/>
              </a:lnSpc>
              <a:spcBef>
                <a:spcPts val="0"/>
              </a:spcBef>
            </a:pPr>
            <a:r>
              <a:rPr lang="pt-BR" sz="1999" i="1" dirty="0">
                <a:solidFill>
                  <a:srgbClr val="5F9EA0"/>
                </a:solidFill>
                <a:latin typeface="Segoe WP Semibold"/>
                <a:cs typeface="+mn-cs"/>
              </a:rPr>
              <a:t>-LocalPort</a:t>
            </a:r>
            <a:r>
              <a:rPr lang="pt-BR" sz="1999" dirty="0">
                <a:solidFill>
                  <a:srgbClr val="000000"/>
                </a:solidFill>
                <a:latin typeface="Segoe WP Semibold"/>
                <a:cs typeface="+mn-cs"/>
              </a:rPr>
              <a:t> 80 </a:t>
            </a:r>
            <a:r>
              <a:rPr lang="pt-BR" sz="1999" i="1" dirty="0">
                <a:solidFill>
                  <a:srgbClr val="5F9EA0"/>
                </a:solidFill>
                <a:latin typeface="Segoe WP Semibold"/>
                <a:cs typeface="+mn-cs"/>
              </a:rPr>
              <a:t>-PublicPort</a:t>
            </a:r>
            <a:r>
              <a:rPr lang="pt-BR" sz="1999" dirty="0">
                <a:solidFill>
                  <a:srgbClr val="000000"/>
                </a:solidFill>
                <a:latin typeface="Segoe WP Semibold"/>
                <a:cs typeface="+mn-cs"/>
              </a:rPr>
              <a:t> 80 </a:t>
            </a:r>
            <a:r>
              <a:rPr lang="pt-BR" sz="1999" i="1" dirty="0">
                <a:solidFill>
                  <a:srgbClr val="5F9EA0"/>
                </a:solidFill>
                <a:latin typeface="Segoe WP Semibold"/>
                <a:cs typeface="+mn-cs"/>
              </a:rPr>
              <a:t>-Protocol</a:t>
            </a:r>
            <a:r>
              <a:rPr lang="pt-BR" sz="1999" dirty="0">
                <a:solidFill>
                  <a:srgbClr val="000000"/>
                </a:solidFill>
                <a:latin typeface="Segoe WP Semibold"/>
                <a:cs typeface="+mn-cs"/>
              </a:rPr>
              <a:t> </a:t>
            </a:r>
            <a:r>
              <a:rPr lang="pt-BR" sz="1999" dirty="0">
                <a:solidFill>
                  <a:srgbClr val="800000"/>
                </a:solidFill>
                <a:latin typeface="Segoe WP Semibold"/>
                <a:cs typeface="+mn-cs"/>
              </a:rPr>
              <a:t>tcp</a:t>
            </a:r>
            <a:r>
              <a:rPr lang="pt-BR" sz="1999" dirty="0">
                <a:solidFill>
                  <a:srgbClr val="000000"/>
                </a:solidFill>
                <a:latin typeface="Segoe WP Semibold"/>
                <a:cs typeface="+mn-cs"/>
              </a:rPr>
              <a:t> </a:t>
            </a:r>
            <a:r>
              <a:rPr lang="pt-BR" sz="1999" i="1" dirty="0">
                <a:solidFill>
                  <a:srgbClr val="5F9EA0"/>
                </a:solidFill>
                <a:latin typeface="Segoe WP Semibold"/>
                <a:cs typeface="+mn-cs"/>
              </a:rPr>
              <a:t>-ProbeProtocol</a:t>
            </a:r>
            <a:r>
              <a:rPr lang="pt-BR" sz="1999" dirty="0">
                <a:solidFill>
                  <a:srgbClr val="000000"/>
                </a:solidFill>
                <a:latin typeface="Segoe WP Semibold"/>
                <a:cs typeface="+mn-cs"/>
              </a:rPr>
              <a:t> </a:t>
            </a:r>
            <a:r>
              <a:rPr lang="pt-BR" sz="1999" dirty="0">
                <a:solidFill>
                  <a:srgbClr val="800000"/>
                </a:solidFill>
                <a:latin typeface="Segoe WP Semibold"/>
                <a:cs typeface="+mn-cs"/>
              </a:rPr>
              <a:t>http</a:t>
            </a:r>
            <a:r>
              <a:rPr lang="pt-BR" sz="1999" dirty="0">
                <a:solidFill>
                  <a:srgbClr val="000000"/>
                </a:solidFill>
                <a:latin typeface="Segoe WP Semibold"/>
                <a:cs typeface="+mn-cs"/>
              </a:rPr>
              <a:t> </a:t>
            </a:r>
            <a:r>
              <a:rPr lang="pt-BR" sz="1999" i="1" dirty="0">
                <a:solidFill>
                  <a:srgbClr val="5F9EA0"/>
                </a:solidFill>
                <a:latin typeface="Segoe WP Semibold"/>
                <a:cs typeface="+mn-cs"/>
              </a:rPr>
              <a:t>-ProbePort</a:t>
            </a:r>
            <a:r>
              <a:rPr lang="pt-BR" sz="1999" dirty="0">
                <a:solidFill>
                  <a:srgbClr val="000000"/>
                </a:solidFill>
                <a:latin typeface="Segoe WP Semibold"/>
                <a:cs typeface="+mn-cs"/>
              </a:rPr>
              <a:t> 80 </a:t>
            </a:r>
            <a:r>
              <a:rPr lang="pt-BR" sz="1999" b="1" dirty="0">
                <a:solidFill>
                  <a:srgbClr val="5F9EA0"/>
                </a:solidFill>
                <a:latin typeface="Segoe WP Semibold"/>
                <a:cs typeface="+mn-cs"/>
              </a:rPr>
              <a:t>`</a:t>
            </a:r>
            <a:endParaRPr lang="pt-BR" sz="1999" dirty="0">
              <a:solidFill>
                <a:srgbClr val="000000"/>
              </a:solidFill>
              <a:latin typeface="Segoe WP Semibold"/>
              <a:cs typeface="+mn-cs"/>
            </a:endParaRPr>
          </a:p>
          <a:p>
            <a:pPr defTabSz="913279">
              <a:lnSpc>
                <a:spcPct val="100000"/>
              </a:lnSpc>
              <a:spcBef>
                <a:spcPts val="0"/>
              </a:spcBef>
            </a:pPr>
            <a:r>
              <a:rPr lang="en-US" sz="1999" i="1" dirty="0">
                <a:solidFill>
                  <a:srgbClr val="5F9EA0"/>
                </a:solidFill>
                <a:latin typeface="Segoe WP Semibold"/>
                <a:cs typeface="+mn-cs"/>
              </a:rPr>
              <a:t>-</a:t>
            </a:r>
            <a:r>
              <a:rPr lang="en-US" sz="1999" i="1" dirty="0" err="1">
                <a:solidFill>
                  <a:srgbClr val="5F9EA0"/>
                </a:solidFill>
                <a:latin typeface="Segoe WP Semibold"/>
                <a:cs typeface="+mn-cs"/>
              </a:rPr>
              <a:t>ProbePath</a:t>
            </a:r>
            <a:r>
              <a:rPr lang="en-US" sz="1999" dirty="0">
                <a:solidFill>
                  <a:srgbClr val="000000"/>
                </a:solidFill>
                <a:latin typeface="Segoe WP Semibold"/>
                <a:cs typeface="+mn-cs"/>
              </a:rPr>
              <a:t> </a:t>
            </a:r>
            <a:r>
              <a:rPr lang="en-US" sz="1999" dirty="0">
                <a:solidFill>
                  <a:srgbClr val="800000"/>
                </a:solidFill>
                <a:latin typeface="Segoe WP Semibold"/>
                <a:cs typeface="+mn-cs"/>
              </a:rPr>
              <a:t>'/</a:t>
            </a:r>
            <a:r>
              <a:rPr lang="en-US" sz="1999" dirty="0" err="1">
                <a:solidFill>
                  <a:srgbClr val="800000"/>
                </a:solidFill>
                <a:latin typeface="Segoe WP Semibold"/>
                <a:cs typeface="+mn-cs"/>
              </a:rPr>
              <a:t>healthcheck</a:t>
            </a:r>
            <a:r>
              <a:rPr lang="en-US" sz="1999" dirty="0">
                <a:solidFill>
                  <a:srgbClr val="800000"/>
                </a:solidFill>
                <a:latin typeface="Segoe WP Semibold"/>
                <a:cs typeface="+mn-cs"/>
              </a:rPr>
              <a:t>/iisstart.htm'</a:t>
            </a:r>
            <a:r>
              <a:rPr lang="en-US" sz="1999" dirty="0">
                <a:solidFill>
                  <a:srgbClr val="000000"/>
                </a:solidFill>
                <a:latin typeface="Segoe WP Semibold"/>
                <a:cs typeface="+mn-cs"/>
              </a:rPr>
              <a:t> |</a:t>
            </a:r>
          </a:p>
          <a:p>
            <a:pPr defTabSz="913279">
              <a:lnSpc>
                <a:spcPct val="100000"/>
              </a:lnSpc>
              <a:spcBef>
                <a:spcPts val="0"/>
              </a:spcBef>
            </a:pPr>
            <a:r>
              <a:rPr lang="en-US" sz="1999" b="1" dirty="0">
                <a:solidFill>
                  <a:srgbClr val="5F9EA0"/>
                </a:solidFill>
                <a:latin typeface="Segoe WP Semibold"/>
                <a:cs typeface="+mn-cs"/>
              </a:rPr>
              <a:t>Set-</a:t>
            </a:r>
            <a:r>
              <a:rPr lang="en-US" sz="1999" b="1" dirty="0" err="1">
                <a:solidFill>
                  <a:srgbClr val="5F9EA0"/>
                </a:solidFill>
                <a:latin typeface="Segoe WP Semibold"/>
                <a:cs typeface="+mn-cs"/>
              </a:rPr>
              <a:t>AzureSubnet</a:t>
            </a:r>
            <a:r>
              <a:rPr lang="en-US" sz="1999" dirty="0">
                <a:solidFill>
                  <a:srgbClr val="000000"/>
                </a:solidFill>
                <a:latin typeface="Segoe WP Semibold"/>
                <a:cs typeface="+mn-cs"/>
              </a:rPr>
              <a:t> </a:t>
            </a:r>
            <a:r>
              <a:rPr lang="en-US" sz="1999" dirty="0">
                <a:solidFill>
                  <a:srgbClr val="800080"/>
                </a:solidFill>
                <a:latin typeface="Segoe WP Semibold"/>
                <a:cs typeface="+mn-cs"/>
              </a:rPr>
              <a:t>$</a:t>
            </a:r>
            <a:r>
              <a:rPr lang="en-US" sz="1999" dirty="0" err="1">
                <a:solidFill>
                  <a:srgbClr val="800080"/>
                </a:solidFill>
                <a:latin typeface="Segoe WP Semibold"/>
                <a:cs typeface="+mn-cs"/>
              </a:rPr>
              <a:t>spsubnet</a:t>
            </a:r>
            <a:endParaRPr lang="en-US" sz="1999" dirty="0">
              <a:solidFill>
                <a:srgbClr val="800080"/>
              </a:solidFill>
              <a:latin typeface="Segoe WP Semibold"/>
              <a:cs typeface="+mn-cs"/>
            </a:endParaRPr>
          </a:p>
          <a:p>
            <a:pPr defTabSz="913279">
              <a:lnSpc>
                <a:spcPct val="100000"/>
              </a:lnSpc>
              <a:spcBef>
                <a:spcPts val="0"/>
              </a:spcBef>
            </a:pPr>
            <a:r>
              <a:rPr lang="en-US" sz="2399" b="1" dirty="0">
                <a:solidFill>
                  <a:schemeClr val="tx1"/>
                </a:solidFill>
                <a:latin typeface="Segoe UI"/>
                <a:cs typeface="+mn-cs"/>
              </a:rPr>
              <a:t>. . . </a:t>
            </a:r>
            <a:endParaRPr lang="en-US" sz="2799" b="1" dirty="0">
              <a:solidFill>
                <a:schemeClr val="tx1"/>
              </a:solidFill>
              <a:latin typeface="Segoe WP Semibold"/>
              <a:cs typeface="+mn-cs"/>
            </a:endParaRPr>
          </a:p>
        </p:txBody>
      </p:sp>
      <p:sp>
        <p:nvSpPr>
          <p:cNvPr id="5" name="Rectangle 4"/>
          <p:cNvSpPr/>
          <p:nvPr/>
        </p:nvSpPr>
        <p:spPr bwMode="auto">
          <a:xfrm>
            <a:off x="2452" y="3276661"/>
            <a:ext cx="12183923" cy="3579959"/>
          </a:xfrm>
          <a:prstGeom prst="rect">
            <a:avLst/>
          </a:prstGeom>
          <a:solidFill>
            <a:srgbClr val="D9D9D9">
              <a:alpha val="50196"/>
            </a:srgbClr>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11" name="Rectangle 10"/>
          <p:cNvSpPr/>
          <p:nvPr/>
        </p:nvSpPr>
        <p:spPr bwMode="auto">
          <a:xfrm>
            <a:off x="2451" y="1379"/>
            <a:ext cx="12183923" cy="1980404"/>
          </a:xfrm>
          <a:prstGeom prst="rect">
            <a:avLst/>
          </a:prstGeom>
          <a:solidFill>
            <a:srgbClr val="D9D9D9">
              <a:alpha val="50196"/>
            </a:srgbClr>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6" name="Rounded Rectangle 5"/>
          <p:cNvSpPr/>
          <p:nvPr/>
        </p:nvSpPr>
        <p:spPr bwMode="auto">
          <a:xfrm>
            <a:off x="14353" y="1981784"/>
            <a:ext cx="12183923" cy="1292661"/>
          </a:xfrm>
          <a:prstGeom prst="roundRect">
            <a:avLst/>
          </a:prstGeom>
          <a:noFill/>
          <a:ln w="38100">
            <a:solidFill>
              <a:srgbClr val="FF000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pPr>
            <a:endParaRPr lang="en-US" sz="2199"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77224512"/>
      </p:ext>
    </p:extLst>
  </p:cSld>
  <p:clrMapOvr>
    <a:masterClrMapping/>
  </p:clrMapOvr>
  <p:transition spd="slow">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 Virtual Machine Example</a:t>
            </a:r>
            <a:endParaRPr lang="en-US" dirty="0"/>
          </a:p>
        </p:txBody>
      </p:sp>
      <p:sp>
        <p:nvSpPr>
          <p:cNvPr id="3" name="Text Placeholder 2"/>
          <p:cNvSpPr>
            <a:spLocks noGrp="1"/>
          </p:cNvSpPr>
          <p:nvPr>
            <p:ph type="body" sz="quarter" idx="10"/>
          </p:nvPr>
        </p:nvSpPr>
        <p:spPr>
          <a:xfrm>
            <a:off x="520562" y="1123980"/>
            <a:ext cx="11147702" cy="1126009"/>
          </a:xfrm>
        </p:spPr>
        <p:txBody>
          <a:bodyPr/>
          <a:lstStyle/>
          <a:p>
            <a:pPr defTabSz="913279">
              <a:lnSpc>
                <a:spcPct val="100000"/>
              </a:lnSpc>
              <a:spcBef>
                <a:spcPts val="0"/>
              </a:spcBef>
            </a:pPr>
            <a:r>
              <a:rPr lang="en-US" sz="1999" dirty="0">
                <a:solidFill>
                  <a:srgbClr val="008000"/>
                </a:solidFill>
                <a:latin typeface="Segoe WP Semibold"/>
                <a:cs typeface="+mn-cs"/>
              </a:rPr>
              <a:t>## Create SP WFE1 </a:t>
            </a:r>
          </a:p>
          <a:p>
            <a:pPr defTabSz="913279">
              <a:lnSpc>
                <a:spcPct val="100000"/>
              </a:lnSpc>
              <a:spcBef>
                <a:spcPts val="0"/>
              </a:spcBef>
            </a:pPr>
            <a:r>
              <a:rPr lang="en-US" sz="1999" dirty="0">
                <a:solidFill>
                  <a:srgbClr val="800080"/>
                </a:solidFill>
                <a:latin typeface="Segoe WP Semibold"/>
                <a:cs typeface="+mn-cs"/>
              </a:rPr>
              <a:t>$spwfe1</a:t>
            </a:r>
            <a:r>
              <a:rPr lang="en-US" sz="1999" dirty="0">
                <a:solidFill>
                  <a:srgbClr val="000000"/>
                </a:solidFill>
                <a:latin typeface="Segoe WP Semibold"/>
                <a:cs typeface="+mn-cs"/>
              </a:rPr>
              <a:t> </a:t>
            </a:r>
            <a:r>
              <a:rPr lang="en-US" sz="1999" dirty="0">
                <a:solidFill>
                  <a:srgbClr val="FF0000"/>
                </a:solidFill>
                <a:latin typeface="Segoe WP Semibold"/>
                <a:cs typeface="+mn-cs"/>
              </a:rPr>
              <a:t>=</a:t>
            </a:r>
            <a:r>
              <a:rPr lang="en-US" sz="1999" dirty="0">
                <a:solidFill>
                  <a:srgbClr val="000000"/>
                </a:solidFill>
                <a:latin typeface="Segoe WP Semibold"/>
                <a:cs typeface="+mn-cs"/>
              </a:rPr>
              <a:t> </a:t>
            </a:r>
            <a:r>
              <a:rPr lang="en-US" sz="1999" b="1" dirty="0">
                <a:solidFill>
                  <a:srgbClr val="5F9EA0"/>
                </a:solidFill>
                <a:latin typeface="Segoe WP Semibold"/>
                <a:cs typeface="+mn-cs"/>
              </a:rPr>
              <a:t>New-</a:t>
            </a:r>
            <a:r>
              <a:rPr lang="en-US" sz="1999" b="1" dirty="0" err="1">
                <a:solidFill>
                  <a:srgbClr val="5F9EA0"/>
                </a:solidFill>
                <a:latin typeface="Segoe WP Semibold"/>
                <a:cs typeface="+mn-cs"/>
              </a:rPr>
              <a:t>AzureVMConfig</a:t>
            </a:r>
            <a:r>
              <a:rPr lang="en-US" sz="1999" dirty="0">
                <a:solidFill>
                  <a:srgbClr val="000000"/>
                </a:solidFill>
                <a:latin typeface="Segoe WP Semibold"/>
                <a:cs typeface="+mn-cs"/>
              </a:rPr>
              <a:t> </a:t>
            </a:r>
            <a:r>
              <a:rPr lang="en-US" sz="1999" i="1" dirty="0">
                <a:solidFill>
                  <a:srgbClr val="5F9EA0"/>
                </a:solidFill>
                <a:latin typeface="Segoe WP Semibold"/>
                <a:cs typeface="+mn-cs"/>
              </a:rPr>
              <a:t>-Name</a:t>
            </a:r>
            <a:r>
              <a:rPr lang="en-US" sz="1999" dirty="0">
                <a:solidFill>
                  <a:srgbClr val="000000"/>
                </a:solidFill>
                <a:latin typeface="Segoe WP Semibold"/>
                <a:cs typeface="+mn-cs"/>
              </a:rPr>
              <a:t> </a:t>
            </a:r>
            <a:r>
              <a:rPr lang="en-US" sz="1999" dirty="0">
                <a:solidFill>
                  <a:srgbClr val="800000"/>
                </a:solidFill>
                <a:latin typeface="Segoe WP Semibold"/>
                <a:cs typeface="+mn-cs"/>
              </a:rPr>
              <a:t>'SP-WFE1'</a:t>
            </a:r>
            <a:r>
              <a:rPr lang="en-US" sz="1999" dirty="0">
                <a:solidFill>
                  <a:srgbClr val="000000"/>
                </a:solidFill>
                <a:latin typeface="Segoe WP Semibold"/>
                <a:cs typeface="+mn-cs"/>
              </a:rPr>
              <a:t> </a:t>
            </a:r>
            <a:r>
              <a:rPr lang="en-US" sz="1999" i="1" dirty="0">
                <a:solidFill>
                  <a:srgbClr val="5F9EA0"/>
                </a:solidFill>
                <a:latin typeface="Segoe WP Semibold"/>
                <a:cs typeface="+mn-cs"/>
              </a:rPr>
              <a:t>-</a:t>
            </a:r>
            <a:r>
              <a:rPr lang="en-US" sz="1999" i="1" dirty="0" err="1">
                <a:solidFill>
                  <a:srgbClr val="5F9EA0"/>
                </a:solidFill>
                <a:latin typeface="Segoe WP Semibold"/>
                <a:cs typeface="+mn-cs"/>
              </a:rPr>
              <a:t>AvailabilitySetName</a:t>
            </a:r>
            <a:r>
              <a:rPr lang="en-US" sz="1999" dirty="0">
                <a:solidFill>
                  <a:srgbClr val="000000"/>
                </a:solidFill>
                <a:latin typeface="Segoe WP Semibold"/>
                <a:cs typeface="+mn-cs"/>
              </a:rPr>
              <a:t> </a:t>
            </a:r>
            <a:r>
              <a:rPr lang="en-US" sz="1999" dirty="0">
                <a:solidFill>
                  <a:srgbClr val="800080"/>
                </a:solidFill>
                <a:latin typeface="Segoe WP Semibold"/>
                <a:cs typeface="+mn-cs"/>
              </a:rPr>
              <a:t>$</a:t>
            </a:r>
            <a:r>
              <a:rPr lang="en-US" sz="1999" dirty="0" err="1">
                <a:solidFill>
                  <a:srgbClr val="800080"/>
                </a:solidFill>
                <a:latin typeface="Segoe WP Semibold"/>
                <a:cs typeface="+mn-cs"/>
              </a:rPr>
              <a:t>avsetwfe</a:t>
            </a:r>
            <a:r>
              <a:rPr lang="en-US" sz="1999" dirty="0">
                <a:solidFill>
                  <a:srgbClr val="000000"/>
                </a:solidFill>
                <a:latin typeface="Segoe WP Semibold"/>
                <a:cs typeface="+mn-cs"/>
              </a:rPr>
              <a:t> </a:t>
            </a:r>
            <a:r>
              <a:rPr lang="en-US" sz="1999" b="1" dirty="0">
                <a:solidFill>
                  <a:srgbClr val="5F9EA0"/>
                </a:solidFill>
                <a:latin typeface="Segoe WP Semibold"/>
                <a:cs typeface="+mn-cs"/>
              </a:rPr>
              <a:t>`</a:t>
            </a:r>
            <a:endParaRPr lang="en-US" sz="1999" dirty="0">
              <a:solidFill>
                <a:srgbClr val="000000"/>
              </a:solidFill>
              <a:latin typeface="Segoe WP Semibold"/>
              <a:cs typeface="+mn-cs"/>
            </a:endParaRPr>
          </a:p>
          <a:p>
            <a:pPr defTabSz="913279">
              <a:lnSpc>
                <a:spcPct val="100000"/>
              </a:lnSpc>
              <a:spcBef>
                <a:spcPts val="0"/>
              </a:spcBef>
            </a:pPr>
            <a:r>
              <a:rPr lang="en-US" sz="1999" i="1" dirty="0">
                <a:solidFill>
                  <a:srgbClr val="5F9EA0"/>
                </a:solidFill>
                <a:latin typeface="Segoe WP Semibold"/>
                <a:cs typeface="+mn-cs"/>
              </a:rPr>
              <a:t>-</a:t>
            </a:r>
            <a:r>
              <a:rPr lang="en-US" sz="1999" i="1" dirty="0" err="1">
                <a:solidFill>
                  <a:srgbClr val="5F9EA0"/>
                </a:solidFill>
                <a:latin typeface="Segoe WP Semibold"/>
                <a:cs typeface="+mn-cs"/>
              </a:rPr>
              <a:t>ImageName</a:t>
            </a:r>
            <a:r>
              <a:rPr lang="en-US" sz="1999" dirty="0">
                <a:solidFill>
                  <a:srgbClr val="000000"/>
                </a:solidFill>
                <a:latin typeface="Segoe WP Semibold"/>
                <a:cs typeface="+mn-cs"/>
              </a:rPr>
              <a:t> </a:t>
            </a:r>
            <a:r>
              <a:rPr lang="en-US" sz="1999" dirty="0">
                <a:solidFill>
                  <a:srgbClr val="800080"/>
                </a:solidFill>
                <a:latin typeface="Segoe WP Semibold"/>
                <a:cs typeface="+mn-cs"/>
              </a:rPr>
              <a:t>$</a:t>
            </a:r>
            <a:r>
              <a:rPr lang="en-US" sz="1999" dirty="0" err="1">
                <a:solidFill>
                  <a:srgbClr val="800080"/>
                </a:solidFill>
                <a:latin typeface="Segoe WP Semibold"/>
                <a:cs typeface="+mn-cs"/>
              </a:rPr>
              <a:t>spimage</a:t>
            </a:r>
            <a:r>
              <a:rPr lang="en-US" sz="1999" dirty="0">
                <a:solidFill>
                  <a:srgbClr val="000000"/>
                </a:solidFill>
                <a:latin typeface="Segoe WP Semibold"/>
                <a:cs typeface="+mn-cs"/>
              </a:rPr>
              <a:t> </a:t>
            </a:r>
            <a:r>
              <a:rPr lang="en-US" sz="1999" i="1" dirty="0">
                <a:solidFill>
                  <a:srgbClr val="5F9EA0"/>
                </a:solidFill>
                <a:latin typeface="Segoe WP Semibold"/>
                <a:cs typeface="+mn-cs"/>
              </a:rPr>
              <a:t>-</a:t>
            </a:r>
            <a:r>
              <a:rPr lang="en-US" sz="1999" i="1" dirty="0" err="1">
                <a:solidFill>
                  <a:srgbClr val="5F9EA0"/>
                </a:solidFill>
                <a:latin typeface="Segoe WP Semibold"/>
                <a:cs typeface="+mn-cs"/>
              </a:rPr>
              <a:t>InstanceSize</a:t>
            </a:r>
            <a:r>
              <a:rPr lang="en-US" sz="1999" dirty="0">
                <a:solidFill>
                  <a:srgbClr val="000000"/>
                </a:solidFill>
                <a:latin typeface="Segoe WP Semibold"/>
                <a:cs typeface="+mn-cs"/>
              </a:rPr>
              <a:t> </a:t>
            </a:r>
            <a:r>
              <a:rPr lang="en-US" sz="1999" dirty="0">
                <a:solidFill>
                  <a:srgbClr val="800000"/>
                </a:solidFill>
                <a:latin typeface="Segoe WP Semibold"/>
                <a:cs typeface="+mn-cs"/>
              </a:rPr>
              <a:t>Medium</a:t>
            </a:r>
            <a:r>
              <a:rPr lang="en-US" sz="1999" dirty="0">
                <a:solidFill>
                  <a:srgbClr val="000000"/>
                </a:solidFill>
                <a:latin typeface="Segoe WP Semibold"/>
                <a:cs typeface="+mn-cs"/>
              </a:rPr>
              <a:t> | </a:t>
            </a:r>
            <a:endParaRPr lang="en-US" sz="1999" b="1" dirty="0">
              <a:solidFill>
                <a:schemeClr val="tx1"/>
              </a:solidFill>
              <a:latin typeface="Segoe WP Semibold"/>
              <a:cs typeface="+mn-cs"/>
            </a:endParaRPr>
          </a:p>
        </p:txBody>
      </p:sp>
      <p:sp>
        <p:nvSpPr>
          <p:cNvPr id="4" name="Rectangle 3"/>
          <p:cNvSpPr/>
          <p:nvPr/>
        </p:nvSpPr>
        <p:spPr>
          <a:xfrm>
            <a:off x="534050" y="5073723"/>
            <a:ext cx="11501572" cy="1630575"/>
          </a:xfrm>
          <a:prstGeom prst="rect">
            <a:avLst/>
          </a:prstGeom>
        </p:spPr>
        <p:txBody>
          <a:bodyPr wrap="square">
            <a:spAutoFit/>
          </a:bodyPr>
          <a:lstStyle/>
          <a:p>
            <a:pPr defTabSz="913279">
              <a:defRPr/>
            </a:pPr>
            <a:r>
              <a:rPr lang="en-US" sz="1999" kern="0" dirty="0">
                <a:solidFill>
                  <a:srgbClr val="800080"/>
                </a:solidFill>
                <a:latin typeface="Segoe WP Semibold"/>
              </a:rPr>
              <a:t>$dns1</a:t>
            </a:r>
            <a:r>
              <a:rPr lang="en-US" sz="1999" kern="0" dirty="0">
                <a:solidFill>
                  <a:srgbClr val="000000"/>
                </a:solidFill>
                <a:latin typeface="Segoe WP Semibold"/>
              </a:rPr>
              <a:t> </a:t>
            </a:r>
            <a:r>
              <a:rPr lang="en-US" sz="1999" kern="0" dirty="0">
                <a:solidFill>
                  <a:srgbClr val="FF0000"/>
                </a:solidFill>
                <a:latin typeface="Segoe WP Semibold"/>
              </a:rPr>
              <a:t>=</a:t>
            </a:r>
            <a:r>
              <a:rPr lang="en-US" sz="1999" kern="0" dirty="0">
                <a:solidFill>
                  <a:srgbClr val="000000"/>
                </a:solidFill>
                <a:latin typeface="Segoe WP Semibold"/>
              </a:rPr>
              <a:t> </a:t>
            </a:r>
            <a:r>
              <a:rPr lang="en-US" sz="1999" b="1" kern="0" dirty="0">
                <a:solidFill>
                  <a:srgbClr val="5F9EA0"/>
                </a:solidFill>
                <a:latin typeface="Segoe WP Semibold"/>
              </a:rPr>
              <a:t>New-</a:t>
            </a:r>
            <a:r>
              <a:rPr lang="en-US" sz="1999" b="1" kern="0" dirty="0" err="1">
                <a:solidFill>
                  <a:srgbClr val="5F9EA0"/>
                </a:solidFill>
                <a:latin typeface="Segoe WP Semibold"/>
              </a:rPr>
              <a:t>AzureDns</a:t>
            </a:r>
            <a:r>
              <a:rPr lang="en-US" sz="1999" kern="0" dirty="0">
                <a:solidFill>
                  <a:srgbClr val="000000"/>
                </a:solidFill>
                <a:latin typeface="Segoe WP Semibold"/>
              </a:rPr>
              <a:t> </a:t>
            </a:r>
            <a:r>
              <a:rPr lang="en-US" sz="1999" i="1" kern="0" dirty="0">
                <a:solidFill>
                  <a:srgbClr val="5F9EA0"/>
                </a:solidFill>
                <a:latin typeface="Segoe WP Semibold"/>
              </a:rPr>
              <a:t>-Name</a:t>
            </a:r>
            <a:r>
              <a:rPr lang="en-US" sz="1999" kern="0" dirty="0">
                <a:solidFill>
                  <a:srgbClr val="000000"/>
                </a:solidFill>
                <a:latin typeface="Segoe WP Semibold"/>
              </a:rPr>
              <a:t> </a:t>
            </a:r>
            <a:r>
              <a:rPr lang="en-US" sz="1999" kern="0" dirty="0">
                <a:solidFill>
                  <a:srgbClr val="800000"/>
                </a:solidFill>
                <a:latin typeface="Segoe WP Semibold"/>
              </a:rPr>
              <a:t>'dns1'</a:t>
            </a:r>
            <a:r>
              <a:rPr lang="en-US" sz="1999" kern="0" dirty="0">
                <a:solidFill>
                  <a:srgbClr val="000000"/>
                </a:solidFill>
                <a:latin typeface="Segoe WP Semibold"/>
              </a:rPr>
              <a:t> </a:t>
            </a:r>
            <a:r>
              <a:rPr lang="en-US" sz="1999" i="1" kern="0" dirty="0">
                <a:solidFill>
                  <a:srgbClr val="5F9EA0"/>
                </a:solidFill>
                <a:latin typeface="Segoe WP Semibold"/>
              </a:rPr>
              <a:t>-</a:t>
            </a:r>
            <a:r>
              <a:rPr lang="en-US" sz="1999" i="1" kern="0" dirty="0" err="1">
                <a:solidFill>
                  <a:srgbClr val="5F9EA0"/>
                </a:solidFill>
                <a:latin typeface="Segoe WP Semibold"/>
              </a:rPr>
              <a:t>IPAddress</a:t>
            </a:r>
            <a:r>
              <a:rPr lang="en-US" sz="1999" kern="0" dirty="0">
                <a:solidFill>
                  <a:srgbClr val="000000"/>
                </a:solidFill>
                <a:latin typeface="Segoe WP Semibold"/>
              </a:rPr>
              <a:t> </a:t>
            </a:r>
            <a:r>
              <a:rPr lang="en-US" sz="1999" kern="0" dirty="0">
                <a:solidFill>
                  <a:srgbClr val="800000"/>
                </a:solidFill>
                <a:latin typeface="Segoe WP Semibold"/>
              </a:rPr>
              <a:t>'10.1.2.4'</a:t>
            </a:r>
            <a:r>
              <a:rPr lang="en-US" sz="1999" kern="0" dirty="0">
                <a:solidFill>
                  <a:srgbClr val="000000"/>
                </a:solidFill>
                <a:latin typeface="Segoe WP Semibold"/>
              </a:rPr>
              <a:t> </a:t>
            </a:r>
          </a:p>
          <a:p>
            <a:pPr defTabSz="913279">
              <a:defRPr/>
            </a:pPr>
            <a:endParaRPr lang="en-US" sz="1999" kern="0" dirty="0">
              <a:solidFill>
                <a:srgbClr val="000000"/>
              </a:solidFill>
              <a:latin typeface="Segoe WP Semibold"/>
            </a:endParaRPr>
          </a:p>
          <a:p>
            <a:pPr defTabSz="913279">
              <a:defRPr/>
            </a:pPr>
            <a:r>
              <a:rPr lang="en-US" sz="1999" b="1" kern="0" dirty="0">
                <a:solidFill>
                  <a:srgbClr val="5F9EA0"/>
                </a:solidFill>
                <a:latin typeface="Segoe WP Semibold"/>
              </a:rPr>
              <a:t>New-</a:t>
            </a:r>
            <a:r>
              <a:rPr lang="en-US" sz="1999" b="1" kern="0" dirty="0" err="1">
                <a:solidFill>
                  <a:srgbClr val="5F9EA0"/>
                </a:solidFill>
                <a:latin typeface="Segoe WP Semibold"/>
              </a:rPr>
              <a:t>AzureVM</a:t>
            </a:r>
            <a:r>
              <a:rPr lang="en-US" sz="1999" kern="0" dirty="0">
                <a:solidFill>
                  <a:srgbClr val="000000"/>
                </a:solidFill>
                <a:latin typeface="Segoe WP Semibold"/>
              </a:rPr>
              <a:t> </a:t>
            </a:r>
            <a:r>
              <a:rPr lang="en-US" sz="1999" i="1" kern="0" dirty="0">
                <a:solidFill>
                  <a:srgbClr val="5F9EA0"/>
                </a:solidFill>
                <a:latin typeface="Segoe WP Semibold"/>
              </a:rPr>
              <a:t>-</a:t>
            </a:r>
            <a:r>
              <a:rPr lang="en-US" sz="1999" i="1" kern="0" dirty="0" err="1">
                <a:solidFill>
                  <a:srgbClr val="5F9EA0"/>
                </a:solidFill>
                <a:latin typeface="Segoe WP Semibold"/>
              </a:rPr>
              <a:t>ServiceName</a:t>
            </a:r>
            <a:r>
              <a:rPr lang="en-US" sz="1999" kern="0" dirty="0">
                <a:solidFill>
                  <a:srgbClr val="000000"/>
                </a:solidFill>
                <a:latin typeface="Segoe WP Semibold"/>
              </a:rPr>
              <a:t> </a:t>
            </a:r>
            <a:r>
              <a:rPr lang="en-US" sz="1999" kern="0" dirty="0">
                <a:solidFill>
                  <a:srgbClr val="800080"/>
                </a:solidFill>
                <a:latin typeface="Segoe WP Semibold"/>
              </a:rPr>
              <a:t>$</a:t>
            </a:r>
            <a:r>
              <a:rPr lang="en-US" sz="1999" kern="0" dirty="0" err="1">
                <a:solidFill>
                  <a:srgbClr val="800080"/>
                </a:solidFill>
                <a:latin typeface="Segoe WP Semibold"/>
              </a:rPr>
              <a:t>cloudsvc</a:t>
            </a:r>
            <a:r>
              <a:rPr lang="en-US" sz="1999" kern="0" dirty="0">
                <a:solidFill>
                  <a:srgbClr val="000000"/>
                </a:solidFill>
                <a:latin typeface="Segoe WP Semibold"/>
              </a:rPr>
              <a:t> </a:t>
            </a:r>
            <a:r>
              <a:rPr lang="en-US" sz="1999" i="1" kern="0" dirty="0">
                <a:solidFill>
                  <a:srgbClr val="5F9EA0"/>
                </a:solidFill>
                <a:latin typeface="Segoe WP Semibold"/>
              </a:rPr>
              <a:t>-</a:t>
            </a:r>
            <a:r>
              <a:rPr lang="en-US" sz="1999" i="1" kern="0" dirty="0" err="1">
                <a:solidFill>
                  <a:srgbClr val="5F9EA0"/>
                </a:solidFill>
                <a:latin typeface="Segoe WP Semibold"/>
              </a:rPr>
              <a:t>AffinityGroup</a:t>
            </a:r>
            <a:r>
              <a:rPr lang="en-US" sz="1999" kern="0" dirty="0">
                <a:solidFill>
                  <a:srgbClr val="000000"/>
                </a:solidFill>
                <a:latin typeface="Segoe WP Semibold"/>
              </a:rPr>
              <a:t> </a:t>
            </a:r>
            <a:r>
              <a:rPr lang="en-US" sz="1999" kern="0" dirty="0">
                <a:solidFill>
                  <a:srgbClr val="800080"/>
                </a:solidFill>
                <a:latin typeface="Segoe WP Semibold"/>
              </a:rPr>
              <a:t>$</a:t>
            </a:r>
            <a:r>
              <a:rPr lang="en-US" sz="1999" kern="0" dirty="0" err="1">
                <a:solidFill>
                  <a:srgbClr val="800080"/>
                </a:solidFill>
                <a:latin typeface="Segoe WP Semibold"/>
              </a:rPr>
              <a:t>ag</a:t>
            </a:r>
            <a:r>
              <a:rPr lang="en-US" sz="1999" kern="0" dirty="0">
                <a:solidFill>
                  <a:srgbClr val="000000"/>
                </a:solidFill>
                <a:latin typeface="Segoe WP Semibold"/>
              </a:rPr>
              <a:t> </a:t>
            </a:r>
            <a:r>
              <a:rPr lang="en-US" sz="1999" i="1" kern="0" dirty="0">
                <a:solidFill>
                  <a:srgbClr val="5F9EA0"/>
                </a:solidFill>
                <a:latin typeface="Segoe WP Semibold"/>
              </a:rPr>
              <a:t>-</a:t>
            </a:r>
            <a:r>
              <a:rPr lang="en-US" sz="1999" i="1" kern="0" dirty="0" err="1">
                <a:solidFill>
                  <a:srgbClr val="5F9EA0"/>
                </a:solidFill>
                <a:latin typeface="Segoe WP Semibold"/>
              </a:rPr>
              <a:t>VNetName</a:t>
            </a:r>
            <a:r>
              <a:rPr lang="en-US" sz="1999" kern="0" dirty="0">
                <a:solidFill>
                  <a:srgbClr val="000000"/>
                </a:solidFill>
                <a:latin typeface="Segoe WP Semibold"/>
              </a:rPr>
              <a:t> </a:t>
            </a:r>
            <a:r>
              <a:rPr lang="en-US" sz="1999" kern="0" dirty="0">
                <a:solidFill>
                  <a:srgbClr val="800080"/>
                </a:solidFill>
                <a:latin typeface="Segoe WP Semibold"/>
              </a:rPr>
              <a:t>$</a:t>
            </a:r>
            <a:r>
              <a:rPr lang="en-US" sz="1999" kern="0" dirty="0" err="1">
                <a:solidFill>
                  <a:srgbClr val="800080"/>
                </a:solidFill>
                <a:latin typeface="Segoe WP Semibold"/>
              </a:rPr>
              <a:t>vnetname</a:t>
            </a:r>
            <a:r>
              <a:rPr lang="en-US" sz="1999" kern="0" dirty="0">
                <a:solidFill>
                  <a:srgbClr val="000000"/>
                </a:solidFill>
                <a:latin typeface="Segoe WP Semibold"/>
              </a:rPr>
              <a:t> </a:t>
            </a:r>
            <a:r>
              <a:rPr lang="en-US" sz="1999" b="1" kern="0" dirty="0">
                <a:solidFill>
                  <a:srgbClr val="5F9EA0"/>
                </a:solidFill>
                <a:latin typeface="Segoe WP Semibold"/>
              </a:rPr>
              <a:t>`</a:t>
            </a:r>
            <a:endParaRPr lang="en-US" sz="1999" kern="0" dirty="0">
              <a:solidFill>
                <a:srgbClr val="000000"/>
              </a:solidFill>
              <a:latin typeface="Segoe WP Semibold"/>
            </a:endParaRPr>
          </a:p>
          <a:p>
            <a:pPr defTabSz="913279">
              <a:defRPr/>
            </a:pPr>
            <a:r>
              <a:rPr lang="en-US" sz="1999" i="1" kern="0" dirty="0">
                <a:solidFill>
                  <a:srgbClr val="5F9EA0"/>
                </a:solidFill>
                <a:latin typeface="Segoe WP Semibold"/>
              </a:rPr>
              <a:t>-</a:t>
            </a:r>
            <a:r>
              <a:rPr lang="en-US" sz="1999" i="1" kern="0" dirty="0" err="1">
                <a:solidFill>
                  <a:srgbClr val="5F9EA0"/>
                </a:solidFill>
                <a:latin typeface="Segoe WP Semibold"/>
              </a:rPr>
              <a:t>DnsSettings</a:t>
            </a:r>
            <a:r>
              <a:rPr lang="en-US" sz="1999" kern="0" dirty="0">
                <a:solidFill>
                  <a:srgbClr val="000000"/>
                </a:solidFill>
                <a:latin typeface="Segoe WP Semibold"/>
              </a:rPr>
              <a:t> </a:t>
            </a:r>
            <a:r>
              <a:rPr lang="en-US" sz="1999" kern="0" dirty="0">
                <a:solidFill>
                  <a:srgbClr val="800080"/>
                </a:solidFill>
                <a:latin typeface="Segoe WP Semibold"/>
              </a:rPr>
              <a:t>$dns1</a:t>
            </a:r>
            <a:r>
              <a:rPr lang="en-US" sz="1999" kern="0" dirty="0">
                <a:solidFill>
                  <a:srgbClr val="000000"/>
                </a:solidFill>
                <a:latin typeface="Segoe WP Semibold"/>
              </a:rPr>
              <a:t> </a:t>
            </a:r>
            <a:r>
              <a:rPr lang="en-US" sz="1999" i="1" kern="0" dirty="0">
                <a:solidFill>
                  <a:srgbClr val="5F9EA0"/>
                </a:solidFill>
                <a:latin typeface="Segoe WP Semibold"/>
              </a:rPr>
              <a:t>-VMs</a:t>
            </a:r>
            <a:r>
              <a:rPr lang="en-US" sz="1999" kern="0" dirty="0">
                <a:solidFill>
                  <a:srgbClr val="000000"/>
                </a:solidFill>
                <a:latin typeface="Segoe WP Semibold"/>
              </a:rPr>
              <a:t> </a:t>
            </a:r>
            <a:r>
              <a:rPr lang="en-US" sz="1999" kern="0" dirty="0">
                <a:solidFill>
                  <a:srgbClr val="800080"/>
                </a:solidFill>
                <a:latin typeface="Segoe WP Semibold"/>
              </a:rPr>
              <a:t>$spwfe1</a:t>
            </a:r>
            <a:r>
              <a:rPr lang="en-US" sz="1999" kern="0" dirty="0">
                <a:solidFill>
                  <a:srgbClr val="000000"/>
                </a:solidFill>
                <a:latin typeface="Segoe WP Semibold"/>
              </a:rPr>
              <a:t>, </a:t>
            </a:r>
            <a:r>
              <a:rPr lang="en-US" sz="1999" kern="0" dirty="0">
                <a:solidFill>
                  <a:srgbClr val="800080"/>
                </a:solidFill>
                <a:latin typeface="Segoe WP Semibold"/>
              </a:rPr>
              <a:t>$spwfe2</a:t>
            </a:r>
            <a:r>
              <a:rPr lang="en-US" sz="1999" kern="0" dirty="0">
                <a:solidFill>
                  <a:srgbClr val="000000"/>
                </a:solidFill>
                <a:latin typeface="Segoe WP Semibold"/>
              </a:rPr>
              <a:t>, </a:t>
            </a:r>
            <a:r>
              <a:rPr lang="en-US" sz="1999" kern="0" dirty="0">
                <a:solidFill>
                  <a:srgbClr val="800080"/>
                </a:solidFill>
                <a:latin typeface="Segoe WP Semibold"/>
              </a:rPr>
              <a:t>$spwfe3</a:t>
            </a:r>
            <a:r>
              <a:rPr lang="en-US" sz="1999" kern="0" dirty="0">
                <a:solidFill>
                  <a:srgbClr val="000000"/>
                </a:solidFill>
                <a:latin typeface="Segoe WP Semibold"/>
              </a:rPr>
              <a:t>, </a:t>
            </a:r>
            <a:r>
              <a:rPr lang="en-US" sz="1999" kern="0" dirty="0">
                <a:solidFill>
                  <a:srgbClr val="800080"/>
                </a:solidFill>
                <a:latin typeface="Segoe WP Semibold"/>
              </a:rPr>
              <a:t>$spwfe4</a:t>
            </a:r>
            <a:r>
              <a:rPr lang="en-US" sz="1999" kern="0" dirty="0">
                <a:solidFill>
                  <a:srgbClr val="000000"/>
                </a:solidFill>
                <a:latin typeface="Segoe WP Semibold"/>
              </a:rPr>
              <a:t>, </a:t>
            </a:r>
            <a:r>
              <a:rPr lang="en-US" sz="1999" kern="0" dirty="0">
                <a:solidFill>
                  <a:srgbClr val="800080"/>
                </a:solidFill>
                <a:latin typeface="Segoe WP Semibold"/>
              </a:rPr>
              <a:t>$spapp1</a:t>
            </a:r>
            <a:r>
              <a:rPr lang="en-US" sz="1999" kern="0" dirty="0">
                <a:solidFill>
                  <a:srgbClr val="000000"/>
                </a:solidFill>
                <a:latin typeface="Segoe WP Semibold"/>
              </a:rPr>
              <a:t>, </a:t>
            </a:r>
            <a:r>
              <a:rPr lang="en-US" sz="1999" kern="0" dirty="0">
                <a:solidFill>
                  <a:srgbClr val="800080"/>
                </a:solidFill>
                <a:latin typeface="Segoe WP Semibold"/>
              </a:rPr>
              <a:t>$spapp2</a:t>
            </a:r>
            <a:r>
              <a:rPr lang="en-US" sz="1999" kern="0" dirty="0">
                <a:solidFill>
                  <a:srgbClr val="000000"/>
                </a:solidFill>
                <a:latin typeface="Segoe WP Semibold"/>
              </a:rPr>
              <a:t>, </a:t>
            </a:r>
            <a:r>
              <a:rPr lang="en-US" sz="1999" kern="0" dirty="0">
                <a:solidFill>
                  <a:srgbClr val="800080"/>
                </a:solidFill>
                <a:latin typeface="Segoe WP Semibold"/>
              </a:rPr>
              <a:t>$spsql1</a:t>
            </a:r>
            <a:r>
              <a:rPr lang="en-US" sz="1999" kern="0" dirty="0">
                <a:solidFill>
                  <a:srgbClr val="000000"/>
                </a:solidFill>
                <a:latin typeface="Segoe WP Semibold"/>
              </a:rPr>
              <a:t>, </a:t>
            </a:r>
            <a:r>
              <a:rPr lang="en-US" sz="1999" kern="0" dirty="0">
                <a:solidFill>
                  <a:srgbClr val="800080"/>
                </a:solidFill>
                <a:latin typeface="Segoe WP Semibold"/>
              </a:rPr>
              <a:t>$spsql2</a:t>
            </a:r>
            <a:endParaRPr lang="en-US" sz="1899" kern="0" dirty="0">
              <a:solidFill>
                <a:srgbClr val="FFFFFF"/>
              </a:solidFill>
            </a:endParaRPr>
          </a:p>
        </p:txBody>
      </p:sp>
      <p:sp>
        <p:nvSpPr>
          <p:cNvPr id="9" name="Text Placeholder 2"/>
          <p:cNvSpPr txBox="1">
            <a:spLocks/>
          </p:cNvSpPr>
          <p:nvPr/>
        </p:nvSpPr>
        <p:spPr>
          <a:xfrm>
            <a:off x="534049" y="2143048"/>
            <a:ext cx="11144528" cy="922945"/>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solidFill>
                  <a:schemeClr val="tx1">
                    <a:alpha val="99000"/>
                  </a:schemeClr>
                </a:soli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solidFill>
                  <a:schemeClr val="tx1">
                    <a:alpha val="99000"/>
                  </a:schemeClr>
                </a:soli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279">
              <a:lnSpc>
                <a:spcPct val="100000"/>
              </a:lnSpc>
              <a:spcBef>
                <a:spcPts val="0"/>
              </a:spcBef>
            </a:pPr>
            <a:r>
              <a:rPr lang="en-US" sz="1999" b="1" dirty="0">
                <a:solidFill>
                  <a:srgbClr val="5F9EA0"/>
                </a:solidFill>
                <a:latin typeface="Segoe WP Semibold"/>
                <a:cs typeface="+mn-cs"/>
              </a:rPr>
              <a:t>Add-</a:t>
            </a:r>
            <a:r>
              <a:rPr lang="en-US" sz="1999" b="1" dirty="0" err="1">
                <a:solidFill>
                  <a:srgbClr val="5F9EA0"/>
                </a:solidFill>
                <a:latin typeface="Segoe WP Semibold"/>
                <a:cs typeface="+mn-cs"/>
              </a:rPr>
              <a:t>AzureProvisioningConfig</a:t>
            </a:r>
            <a:r>
              <a:rPr lang="en-US" sz="1999" dirty="0">
                <a:solidFill>
                  <a:srgbClr val="000000"/>
                </a:solidFill>
                <a:latin typeface="Segoe WP Semibold"/>
                <a:cs typeface="+mn-cs"/>
              </a:rPr>
              <a:t> </a:t>
            </a:r>
            <a:r>
              <a:rPr lang="en-US" sz="1999" i="1" dirty="0">
                <a:solidFill>
                  <a:srgbClr val="5F9EA0"/>
                </a:solidFill>
                <a:latin typeface="Segoe WP Semibold"/>
                <a:cs typeface="+mn-cs"/>
              </a:rPr>
              <a:t>-</a:t>
            </a:r>
            <a:r>
              <a:rPr lang="en-US" sz="1999" i="1" dirty="0" err="1">
                <a:solidFill>
                  <a:srgbClr val="5F9EA0"/>
                </a:solidFill>
                <a:latin typeface="Segoe WP Semibold"/>
                <a:cs typeface="+mn-cs"/>
              </a:rPr>
              <a:t>WindowsDomain</a:t>
            </a:r>
            <a:r>
              <a:rPr lang="en-US" sz="1999" dirty="0">
                <a:solidFill>
                  <a:srgbClr val="000000"/>
                </a:solidFill>
                <a:latin typeface="Segoe WP Semibold"/>
                <a:cs typeface="+mn-cs"/>
              </a:rPr>
              <a:t> </a:t>
            </a:r>
            <a:r>
              <a:rPr lang="en-US" sz="1999" i="1" dirty="0">
                <a:solidFill>
                  <a:srgbClr val="5F9EA0"/>
                </a:solidFill>
                <a:latin typeface="Segoe WP Semibold"/>
                <a:cs typeface="+mn-cs"/>
              </a:rPr>
              <a:t>-Password</a:t>
            </a:r>
            <a:r>
              <a:rPr lang="en-US" sz="1999" dirty="0">
                <a:solidFill>
                  <a:srgbClr val="000000"/>
                </a:solidFill>
                <a:latin typeface="Segoe WP Semibold"/>
                <a:cs typeface="+mn-cs"/>
              </a:rPr>
              <a:t> </a:t>
            </a:r>
            <a:r>
              <a:rPr lang="en-US" sz="1999" dirty="0">
                <a:solidFill>
                  <a:srgbClr val="800080"/>
                </a:solidFill>
                <a:latin typeface="Segoe WP Semibold"/>
                <a:cs typeface="+mn-cs"/>
              </a:rPr>
              <a:t>$</a:t>
            </a:r>
            <a:r>
              <a:rPr lang="en-US" sz="1999" dirty="0" err="1">
                <a:solidFill>
                  <a:srgbClr val="800080"/>
                </a:solidFill>
                <a:latin typeface="Segoe WP Semibold"/>
                <a:cs typeface="+mn-cs"/>
              </a:rPr>
              <a:t>dompwd</a:t>
            </a:r>
            <a:r>
              <a:rPr lang="en-US" sz="1999" dirty="0">
                <a:solidFill>
                  <a:srgbClr val="000000"/>
                </a:solidFill>
                <a:latin typeface="Segoe WP Semibold"/>
                <a:cs typeface="+mn-cs"/>
              </a:rPr>
              <a:t> </a:t>
            </a:r>
            <a:r>
              <a:rPr lang="en-US" sz="1999" b="1" dirty="0">
                <a:solidFill>
                  <a:srgbClr val="5F9EA0"/>
                </a:solidFill>
                <a:latin typeface="Segoe WP Semibold"/>
                <a:cs typeface="+mn-cs"/>
              </a:rPr>
              <a:t>`</a:t>
            </a:r>
            <a:endParaRPr lang="en-US" sz="1999" dirty="0">
              <a:solidFill>
                <a:srgbClr val="000000"/>
              </a:solidFill>
              <a:latin typeface="Segoe WP Semibold"/>
              <a:cs typeface="+mn-cs"/>
            </a:endParaRPr>
          </a:p>
          <a:p>
            <a:pPr defTabSz="913279">
              <a:lnSpc>
                <a:spcPct val="100000"/>
              </a:lnSpc>
              <a:spcBef>
                <a:spcPts val="0"/>
              </a:spcBef>
            </a:pPr>
            <a:r>
              <a:rPr lang="fr-FR" sz="1999" i="1" dirty="0">
                <a:solidFill>
                  <a:srgbClr val="5F9EA0"/>
                </a:solidFill>
                <a:latin typeface="Segoe WP Semibold"/>
                <a:cs typeface="+mn-cs"/>
              </a:rPr>
              <a:t>-Domain</a:t>
            </a:r>
            <a:r>
              <a:rPr lang="fr-FR" sz="1999" dirty="0">
                <a:solidFill>
                  <a:srgbClr val="000000"/>
                </a:solidFill>
                <a:latin typeface="Segoe WP Semibold"/>
                <a:cs typeface="+mn-cs"/>
              </a:rPr>
              <a:t> </a:t>
            </a:r>
            <a:r>
              <a:rPr lang="fr-FR" sz="1999" dirty="0">
                <a:solidFill>
                  <a:srgbClr val="800080"/>
                </a:solidFill>
                <a:latin typeface="Segoe WP Semibold"/>
                <a:cs typeface="+mn-cs"/>
              </a:rPr>
              <a:t>$</a:t>
            </a:r>
            <a:r>
              <a:rPr lang="fr-FR" sz="1999" dirty="0" err="1">
                <a:solidFill>
                  <a:srgbClr val="800080"/>
                </a:solidFill>
                <a:latin typeface="Segoe WP Semibold"/>
                <a:cs typeface="+mn-cs"/>
              </a:rPr>
              <a:t>domain</a:t>
            </a:r>
            <a:r>
              <a:rPr lang="fr-FR" sz="1999" dirty="0">
                <a:solidFill>
                  <a:srgbClr val="000000"/>
                </a:solidFill>
                <a:latin typeface="Segoe WP Semibold"/>
                <a:cs typeface="+mn-cs"/>
              </a:rPr>
              <a:t> </a:t>
            </a:r>
            <a:r>
              <a:rPr lang="fr-FR" sz="1999" i="1" dirty="0">
                <a:solidFill>
                  <a:srgbClr val="5F9EA0"/>
                </a:solidFill>
                <a:latin typeface="Segoe WP Semibold"/>
                <a:cs typeface="+mn-cs"/>
              </a:rPr>
              <a:t>-</a:t>
            </a:r>
            <a:r>
              <a:rPr lang="fr-FR" sz="1999" i="1" dirty="0" err="1">
                <a:solidFill>
                  <a:srgbClr val="5F9EA0"/>
                </a:solidFill>
                <a:latin typeface="Segoe WP Semibold"/>
                <a:cs typeface="+mn-cs"/>
              </a:rPr>
              <a:t>DomainUserName</a:t>
            </a:r>
            <a:r>
              <a:rPr lang="fr-FR" sz="1999" dirty="0">
                <a:solidFill>
                  <a:srgbClr val="000000"/>
                </a:solidFill>
                <a:latin typeface="Segoe WP Semibold"/>
                <a:cs typeface="+mn-cs"/>
              </a:rPr>
              <a:t> </a:t>
            </a:r>
            <a:r>
              <a:rPr lang="fr-FR" sz="1999" dirty="0">
                <a:solidFill>
                  <a:srgbClr val="800080"/>
                </a:solidFill>
                <a:latin typeface="Segoe WP Semibold"/>
                <a:cs typeface="+mn-cs"/>
              </a:rPr>
              <a:t>$</a:t>
            </a:r>
            <a:r>
              <a:rPr lang="fr-FR" sz="1999" dirty="0" err="1">
                <a:solidFill>
                  <a:srgbClr val="800080"/>
                </a:solidFill>
                <a:latin typeface="Segoe WP Semibold"/>
                <a:cs typeface="+mn-cs"/>
              </a:rPr>
              <a:t>domuser</a:t>
            </a:r>
            <a:r>
              <a:rPr lang="fr-FR" sz="1999" dirty="0">
                <a:solidFill>
                  <a:srgbClr val="000000"/>
                </a:solidFill>
                <a:latin typeface="Segoe WP Semibold"/>
                <a:cs typeface="+mn-cs"/>
              </a:rPr>
              <a:t> </a:t>
            </a:r>
            <a:r>
              <a:rPr lang="fr-FR" sz="1999" i="1" dirty="0">
                <a:solidFill>
                  <a:srgbClr val="5F9EA0"/>
                </a:solidFill>
                <a:latin typeface="Segoe WP Semibold"/>
                <a:cs typeface="+mn-cs"/>
              </a:rPr>
              <a:t>-</a:t>
            </a:r>
            <a:r>
              <a:rPr lang="fr-FR" sz="1999" i="1" dirty="0" err="1">
                <a:solidFill>
                  <a:srgbClr val="5F9EA0"/>
                </a:solidFill>
                <a:latin typeface="Segoe WP Semibold"/>
                <a:cs typeface="+mn-cs"/>
              </a:rPr>
              <a:t>DomainPassword</a:t>
            </a:r>
            <a:r>
              <a:rPr lang="fr-FR" sz="1999" dirty="0">
                <a:solidFill>
                  <a:srgbClr val="000000"/>
                </a:solidFill>
                <a:latin typeface="Segoe WP Semibold"/>
                <a:cs typeface="+mn-cs"/>
              </a:rPr>
              <a:t> </a:t>
            </a:r>
            <a:r>
              <a:rPr lang="fr-FR" sz="1999" dirty="0">
                <a:solidFill>
                  <a:srgbClr val="800080"/>
                </a:solidFill>
                <a:latin typeface="Segoe WP Semibold"/>
                <a:cs typeface="+mn-cs"/>
              </a:rPr>
              <a:t>$</a:t>
            </a:r>
            <a:r>
              <a:rPr lang="fr-FR" sz="1999" dirty="0" err="1">
                <a:solidFill>
                  <a:srgbClr val="800080"/>
                </a:solidFill>
                <a:latin typeface="Segoe WP Semibold"/>
                <a:cs typeface="+mn-cs"/>
              </a:rPr>
              <a:t>dompwd</a:t>
            </a:r>
            <a:r>
              <a:rPr lang="fr-FR" sz="1999" dirty="0">
                <a:solidFill>
                  <a:srgbClr val="000000"/>
                </a:solidFill>
                <a:latin typeface="Segoe WP Semibold"/>
                <a:cs typeface="+mn-cs"/>
              </a:rPr>
              <a:t> </a:t>
            </a:r>
            <a:r>
              <a:rPr lang="fr-FR" sz="1999" b="1" dirty="0">
                <a:solidFill>
                  <a:srgbClr val="5F9EA0"/>
                </a:solidFill>
                <a:latin typeface="Segoe WP Semibold"/>
                <a:cs typeface="+mn-cs"/>
              </a:rPr>
              <a:t>`</a:t>
            </a:r>
            <a:endParaRPr lang="fr-FR" sz="1999" dirty="0">
              <a:solidFill>
                <a:srgbClr val="000000"/>
              </a:solidFill>
              <a:latin typeface="Segoe WP Semibold"/>
              <a:cs typeface="+mn-cs"/>
            </a:endParaRPr>
          </a:p>
          <a:p>
            <a:pPr defTabSz="913279">
              <a:lnSpc>
                <a:spcPct val="100000"/>
              </a:lnSpc>
              <a:spcBef>
                <a:spcPts val="0"/>
              </a:spcBef>
            </a:pPr>
            <a:r>
              <a:rPr lang="en-US" sz="1999" i="1" dirty="0">
                <a:solidFill>
                  <a:srgbClr val="5F9EA0"/>
                </a:solidFill>
                <a:latin typeface="Segoe WP Semibold"/>
                <a:cs typeface="+mn-cs"/>
              </a:rPr>
              <a:t>-</a:t>
            </a:r>
            <a:r>
              <a:rPr lang="en-US" sz="1999" i="1" dirty="0" err="1">
                <a:solidFill>
                  <a:srgbClr val="5F9EA0"/>
                </a:solidFill>
                <a:latin typeface="Segoe WP Semibold"/>
                <a:cs typeface="+mn-cs"/>
              </a:rPr>
              <a:t>MachineObjectOU</a:t>
            </a:r>
            <a:r>
              <a:rPr lang="en-US" sz="1999" dirty="0">
                <a:solidFill>
                  <a:srgbClr val="000000"/>
                </a:solidFill>
                <a:latin typeface="Segoe WP Semibold"/>
                <a:cs typeface="+mn-cs"/>
              </a:rPr>
              <a:t> </a:t>
            </a:r>
            <a:r>
              <a:rPr lang="en-US" sz="1999" dirty="0">
                <a:solidFill>
                  <a:srgbClr val="800080"/>
                </a:solidFill>
                <a:latin typeface="Segoe WP Semibold"/>
                <a:cs typeface="+mn-cs"/>
              </a:rPr>
              <a:t>$</a:t>
            </a:r>
            <a:r>
              <a:rPr lang="en-US" sz="1999" dirty="0" err="1">
                <a:solidFill>
                  <a:srgbClr val="800080"/>
                </a:solidFill>
                <a:latin typeface="Segoe WP Semibold"/>
                <a:cs typeface="+mn-cs"/>
              </a:rPr>
              <a:t>advmou</a:t>
            </a:r>
            <a:r>
              <a:rPr lang="en-US" sz="1999" dirty="0">
                <a:solidFill>
                  <a:srgbClr val="000000"/>
                </a:solidFill>
                <a:latin typeface="Segoe WP Semibold"/>
                <a:cs typeface="+mn-cs"/>
              </a:rPr>
              <a:t> </a:t>
            </a:r>
            <a:r>
              <a:rPr lang="en-US" sz="1999" i="1" dirty="0">
                <a:solidFill>
                  <a:srgbClr val="5F9EA0"/>
                </a:solidFill>
                <a:latin typeface="Segoe WP Semibold"/>
                <a:cs typeface="+mn-cs"/>
              </a:rPr>
              <a:t>-</a:t>
            </a:r>
            <a:r>
              <a:rPr lang="en-US" sz="1999" i="1" dirty="0" err="1">
                <a:solidFill>
                  <a:srgbClr val="5F9EA0"/>
                </a:solidFill>
                <a:latin typeface="Segoe WP Semibold"/>
                <a:cs typeface="+mn-cs"/>
              </a:rPr>
              <a:t>JoinDomain</a:t>
            </a:r>
            <a:r>
              <a:rPr lang="en-US" sz="1999" dirty="0">
                <a:solidFill>
                  <a:srgbClr val="000000"/>
                </a:solidFill>
                <a:latin typeface="Segoe WP Semibold"/>
                <a:cs typeface="+mn-cs"/>
              </a:rPr>
              <a:t> </a:t>
            </a:r>
            <a:r>
              <a:rPr lang="en-US" sz="1999" dirty="0">
                <a:solidFill>
                  <a:srgbClr val="800080"/>
                </a:solidFill>
                <a:latin typeface="Segoe WP Semibold"/>
                <a:cs typeface="+mn-cs"/>
              </a:rPr>
              <a:t>$</a:t>
            </a:r>
            <a:r>
              <a:rPr lang="en-US" sz="1999" dirty="0" err="1">
                <a:solidFill>
                  <a:srgbClr val="800080"/>
                </a:solidFill>
                <a:latin typeface="Segoe WP Semibold"/>
                <a:cs typeface="+mn-cs"/>
              </a:rPr>
              <a:t>joindom</a:t>
            </a:r>
            <a:r>
              <a:rPr lang="en-US" sz="1999" dirty="0">
                <a:solidFill>
                  <a:srgbClr val="000000"/>
                </a:solidFill>
                <a:latin typeface="Segoe WP Semibold"/>
                <a:cs typeface="+mn-cs"/>
              </a:rPr>
              <a:t> |</a:t>
            </a:r>
          </a:p>
        </p:txBody>
      </p:sp>
      <p:sp>
        <p:nvSpPr>
          <p:cNvPr id="10" name="Text Placeholder 2"/>
          <p:cNvSpPr txBox="1">
            <a:spLocks/>
          </p:cNvSpPr>
          <p:nvPr/>
        </p:nvSpPr>
        <p:spPr>
          <a:xfrm>
            <a:off x="534049" y="3276662"/>
            <a:ext cx="11144528" cy="1599797"/>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solidFill>
                  <a:schemeClr val="tx1">
                    <a:alpha val="99000"/>
                  </a:schemeClr>
                </a:soli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solidFill>
                  <a:schemeClr val="tx1">
                    <a:alpha val="99000"/>
                  </a:schemeClr>
                </a:soli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279">
              <a:lnSpc>
                <a:spcPct val="100000"/>
              </a:lnSpc>
              <a:spcBef>
                <a:spcPts val="0"/>
              </a:spcBef>
            </a:pPr>
            <a:r>
              <a:rPr lang="en-US" sz="1999" b="1" dirty="0">
                <a:solidFill>
                  <a:srgbClr val="5F9EA0"/>
                </a:solidFill>
                <a:latin typeface="Segoe WP Semibold"/>
                <a:cs typeface="+mn-cs"/>
              </a:rPr>
              <a:t>Add-</a:t>
            </a:r>
            <a:r>
              <a:rPr lang="en-US" sz="1999" b="1" dirty="0" err="1">
                <a:solidFill>
                  <a:srgbClr val="5F9EA0"/>
                </a:solidFill>
                <a:latin typeface="Segoe WP Semibold"/>
                <a:cs typeface="+mn-cs"/>
              </a:rPr>
              <a:t>AzureInputEndpoint</a:t>
            </a:r>
            <a:r>
              <a:rPr lang="en-US" sz="1999" dirty="0">
                <a:solidFill>
                  <a:srgbClr val="000000"/>
                </a:solidFill>
                <a:latin typeface="Segoe WP Semibold"/>
                <a:cs typeface="+mn-cs"/>
              </a:rPr>
              <a:t> </a:t>
            </a:r>
            <a:r>
              <a:rPr lang="en-US" sz="1999" i="1" dirty="0">
                <a:solidFill>
                  <a:srgbClr val="5F9EA0"/>
                </a:solidFill>
                <a:latin typeface="Segoe WP Semibold"/>
                <a:cs typeface="+mn-cs"/>
              </a:rPr>
              <a:t>-Name</a:t>
            </a:r>
            <a:r>
              <a:rPr lang="en-US" sz="1999" dirty="0">
                <a:solidFill>
                  <a:srgbClr val="000000"/>
                </a:solidFill>
                <a:latin typeface="Segoe WP Semibold"/>
                <a:cs typeface="+mn-cs"/>
              </a:rPr>
              <a:t> </a:t>
            </a:r>
            <a:r>
              <a:rPr lang="en-US" sz="1999" dirty="0">
                <a:solidFill>
                  <a:srgbClr val="800000"/>
                </a:solidFill>
                <a:latin typeface="Segoe WP Semibold"/>
                <a:cs typeface="+mn-cs"/>
              </a:rPr>
              <a:t>'http'</a:t>
            </a:r>
            <a:r>
              <a:rPr lang="en-US" sz="1999" dirty="0">
                <a:solidFill>
                  <a:srgbClr val="000000"/>
                </a:solidFill>
                <a:latin typeface="Segoe WP Semibold"/>
                <a:cs typeface="+mn-cs"/>
              </a:rPr>
              <a:t> </a:t>
            </a:r>
            <a:r>
              <a:rPr lang="en-US" sz="1999" i="1" dirty="0">
                <a:solidFill>
                  <a:srgbClr val="5F9EA0"/>
                </a:solidFill>
                <a:latin typeface="Segoe WP Semibold"/>
                <a:cs typeface="+mn-cs"/>
              </a:rPr>
              <a:t>-</a:t>
            </a:r>
            <a:r>
              <a:rPr lang="en-US" sz="1999" i="1" dirty="0" err="1">
                <a:solidFill>
                  <a:srgbClr val="5F9EA0"/>
                </a:solidFill>
                <a:latin typeface="Segoe WP Semibold"/>
                <a:cs typeface="+mn-cs"/>
              </a:rPr>
              <a:t>LBSetName</a:t>
            </a:r>
            <a:r>
              <a:rPr lang="en-US" sz="1999" dirty="0">
                <a:solidFill>
                  <a:srgbClr val="000000"/>
                </a:solidFill>
                <a:latin typeface="Segoe WP Semibold"/>
                <a:cs typeface="+mn-cs"/>
              </a:rPr>
              <a:t> </a:t>
            </a:r>
            <a:r>
              <a:rPr lang="en-US" sz="1999" dirty="0">
                <a:solidFill>
                  <a:srgbClr val="800000"/>
                </a:solidFill>
                <a:latin typeface="Segoe WP Semibold"/>
                <a:cs typeface="+mn-cs"/>
              </a:rPr>
              <a:t>'</a:t>
            </a:r>
            <a:r>
              <a:rPr lang="en-US" sz="1999" dirty="0" err="1">
                <a:solidFill>
                  <a:srgbClr val="800000"/>
                </a:solidFill>
                <a:latin typeface="Segoe WP Semibold"/>
                <a:cs typeface="+mn-cs"/>
              </a:rPr>
              <a:t>lbhttp</a:t>
            </a:r>
            <a:r>
              <a:rPr lang="en-US" sz="1999" dirty="0">
                <a:solidFill>
                  <a:srgbClr val="800000"/>
                </a:solidFill>
                <a:latin typeface="Segoe WP Semibold"/>
                <a:cs typeface="+mn-cs"/>
              </a:rPr>
              <a:t>'</a:t>
            </a:r>
            <a:r>
              <a:rPr lang="en-US" sz="1999" dirty="0">
                <a:solidFill>
                  <a:srgbClr val="000000"/>
                </a:solidFill>
                <a:latin typeface="Segoe WP Semibold"/>
                <a:cs typeface="+mn-cs"/>
              </a:rPr>
              <a:t> </a:t>
            </a:r>
            <a:r>
              <a:rPr lang="en-US" sz="1999" b="1" dirty="0">
                <a:solidFill>
                  <a:srgbClr val="5F9EA0"/>
                </a:solidFill>
                <a:latin typeface="Segoe WP Semibold"/>
                <a:cs typeface="+mn-cs"/>
              </a:rPr>
              <a:t>`</a:t>
            </a:r>
            <a:endParaRPr lang="en-US" sz="1999" dirty="0">
              <a:solidFill>
                <a:srgbClr val="000000"/>
              </a:solidFill>
              <a:latin typeface="Segoe WP Semibold"/>
              <a:cs typeface="+mn-cs"/>
            </a:endParaRPr>
          </a:p>
          <a:p>
            <a:pPr defTabSz="913279">
              <a:lnSpc>
                <a:spcPct val="100000"/>
              </a:lnSpc>
              <a:spcBef>
                <a:spcPts val="0"/>
              </a:spcBef>
            </a:pPr>
            <a:r>
              <a:rPr lang="pt-BR" sz="1999" i="1" dirty="0">
                <a:solidFill>
                  <a:srgbClr val="5F9EA0"/>
                </a:solidFill>
                <a:latin typeface="Segoe WP Semibold"/>
                <a:cs typeface="+mn-cs"/>
              </a:rPr>
              <a:t>-LocalPort</a:t>
            </a:r>
            <a:r>
              <a:rPr lang="pt-BR" sz="1999" dirty="0">
                <a:solidFill>
                  <a:srgbClr val="000000"/>
                </a:solidFill>
                <a:latin typeface="Segoe WP Semibold"/>
                <a:cs typeface="+mn-cs"/>
              </a:rPr>
              <a:t> 80 </a:t>
            </a:r>
            <a:r>
              <a:rPr lang="pt-BR" sz="1999" i="1" dirty="0">
                <a:solidFill>
                  <a:srgbClr val="5F9EA0"/>
                </a:solidFill>
                <a:latin typeface="Segoe WP Semibold"/>
                <a:cs typeface="+mn-cs"/>
              </a:rPr>
              <a:t>-PublicPort</a:t>
            </a:r>
            <a:r>
              <a:rPr lang="pt-BR" sz="1999" dirty="0">
                <a:solidFill>
                  <a:srgbClr val="000000"/>
                </a:solidFill>
                <a:latin typeface="Segoe WP Semibold"/>
                <a:cs typeface="+mn-cs"/>
              </a:rPr>
              <a:t> 80 </a:t>
            </a:r>
            <a:r>
              <a:rPr lang="pt-BR" sz="1999" i="1" dirty="0">
                <a:solidFill>
                  <a:srgbClr val="5F9EA0"/>
                </a:solidFill>
                <a:latin typeface="Segoe WP Semibold"/>
                <a:cs typeface="+mn-cs"/>
              </a:rPr>
              <a:t>-Protocol</a:t>
            </a:r>
            <a:r>
              <a:rPr lang="pt-BR" sz="1999" dirty="0">
                <a:solidFill>
                  <a:srgbClr val="000000"/>
                </a:solidFill>
                <a:latin typeface="Segoe WP Semibold"/>
                <a:cs typeface="+mn-cs"/>
              </a:rPr>
              <a:t> </a:t>
            </a:r>
            <a:r>
              <a:rPr lang="pt-BR" sz="1999" dirty="0">
                <a:solidFill>
                  <a:srgbClr val="800000"/>
                </a:solidFill>
                <a:latin typeface="Segoe WP Semibold"/>
                <a:cs typeface="+mn-cs"/>
              </a:rPr>
              <a:t>tcp</a:t>
            </a:r>
            <a:r>
              <a:rPr lang="pt-BR" sz="1999" dirty="0">
                <a:solidFill>
                  <a:srgbClr val="000000"/>
                </a:solidFill>
                <a:latin typeface="Segoe WP Semibold"/>
                <a:cs typeface="+mn-cs"/>
              </a:rPr>
              <a:t> </a:t>
            </a:r>
            <a:r>
              <a:rPr lang="pt-BR" sz="1999" i="1" dirty="0">
                <a:solidFill>
                  <a:srgbClr val="5F9EA0"/>
                </a:solidFill>
                <a:latin typeface="Segoe WP Semibold"/>
                <a:cs typeface="+mn-cs"/>
              </a:rPr>
              <a:t>-ProbeProtocol</a:t>
            </a:r>
            <a:r>
              <a:rPr lang="pt-BR" sz="1999" dirty="0">
                <a:solidFill>
                  <a:srgbClr val="000000"/>
                </a:solidFill>
                <a:latin typeface="Segoe WP Semibold"/>
                <a:cs typeface="+mn-cs"/>
              </a:rPr>
              <a:t> </a:t>
            </a:r>
            <a:r>
              <a:rPr lang="pt-BR" sz="1999" dirty="0">
                <a:solidFill>
                  <a:srgbClr val="800000"/>
                </a:solidFill>
                <a:latin typeface="Segoe WP Semibold"/>
                <a:cs typeface="+mn-cs"/>
              </a:rPr>
              <a:t>http</a:t>
            </a:r>
            <a:r>
              <a:rPr lang="pt-BR" sz="1999" dirty="0">
                <a:solidFill>
                  <a:srgbClr val="000000"/>
                </a:solidFill>
                <a:latin typeface="Segoe WP Semibold"/>
                <a:cs typeface="+mn-cs"/>
              </a:rPr>
              <a:t> </a:t>
            </a:r>
            <a:r>
              <a:rPr lang="pt-BR" sz="1999" i="1" dirty="0">
                <a:solidFill>
                  <a:srgbClr val="5F9EA0"/>
                </a:solidFill>
                <a:latin typeface="Segoe WP Semibold"/>
                <a:cs typeface="+mn-cs"/>
              </a:rPr>
              <a:t>-ProbePort</a:t>
            </a:r>
            <a:r>
              <a:rPr lang="pt-BR" sz="1999" dirty="0">
                <a:solidFill>
                  <a:srgbClr val="000000"/>
                </a:solidFill>
                <a:latin typeface="Segoe WP Semibold"/>
                <a:cs typeface="+mn-cs"/>
              </a:rPr>
              <a:t> 80 </a:t>
            </a:r>
            <a:r>
              <a:rPr lang="pt-BR" sz="1999" b="1" dirty="0">
                <a:solidFill>
                  <a:srgbClr val="5F9EA0"/>
                </a:solidFill>
                <a:latin typeface="Segoe WP Semibold"/>
                <a:cs typeface="+mn-cs"/>
              </a:rPr>
              <a:t>`</a:t>
            </a:r>
            <a:endParaRPr lang="pt-BR" sz="1999" dirty="0">
              <a:solidFill>
                <a:srgbClr val="000000"/>
              </a:solidFill>
              <a:latin typeface="Segoe WP Semibold"/>
              <a:cs typeface="+mn-cs"/>
            </a:endParaRPr>
          </a:p>
          <a:p>
            <a:pPr defTabSz="913279">
              <a:lnSpc>
                <a:spcPct val="100000"/>
              </a:lnSpc>
              <a:spcBef>
                <a:spcPts val="0"/>
              </a:spcBef>
            </a:pPr>
            <a:r>
              <a:rPr lang="en-US" sz="1999" i="1" dirty="0">
                <a:solidFill>
                  <a:srgbClr val="5F9EA0"/>
                </a:solidFill>
                <a:latin typeface="Segoe WP Semibold"/>
                <a:cs typeface="+mn-cs"/>
              </a:rPr>
              <a:t>-</a:t>
            </a:r>
            <a:r>
              <a:rPr lang="en-US" sz="1999" i="1" dirty="0" err="1">
                <a:solidFill>
                  <a:srgbClr val="5F9EA0"/>
                </a:solidFill>
                <a:latin typeface="Segoe WP Semibold"/>
                <a:cs typeface="+mn-cs"/>
              </a:rPr>
              <a:t>ProbePath</a:t>
            </a:r>
            <a:r>
              <a:rPr lang="en-US" sz="1999" dirty="0">
                <a:solidFill>
                  <a:srgbClr val="000000"/>
                </a:solidFill>
                <a:latin typeface="Segoe WP Semibold"/>
                <a:cs typeface="+mn-cs"/>
              </a:rPr>
              <a:t> </a:t>
            </a:r>
            <a:r>
              <a:rPr lang="en-US" sz="1999" dirty="0">
                <a:solidFill>
                  <a:srgbClr val="800000"/>
                </a:solidFill>
                <a:latin typeface="Segoe WP Semibold"/>
                <a:cs typeface="+mn-cs"/>
              </a:rPr>
              <a:t>'/</a:t>
            </a:r>
            <a:r>
              <a:rPr lang="en-US" sz="1999" dirty="0" err="1">
                <a:solidFill>
                  <a:srgbClr val="800000"/>
                </a:solidFill>
                <a:latin typeface="Segoe WP Semibold"/>
                <a:cs typeface="+mn-cs"/>
              </a:rPr>
              <a:t>healthcheck</a:t>
            </a:r>
            <a:r>
              <a:rPr lang="en-US" sz="1999" dirty="0">
                <a:solidFill>
                  <a:srgbClr val="800000"/>
                </a:solidFill>
                <a:latin typeface="Segoe WP Semibold"/>
                <a:cs typeface="+mn-cs"/>
              </a:rPr>
              <a:t>/iisstart.htm'</a:t>
            </a:r>
            <a:r>
              <a:rPr lang="en-US" sz="1999" dirty="0">
                <a:solidFill>
                  <a:srgbClr val="000000"/>
                </a:solidFill>
                <a:latin typeface="Segoe WP Semibold"/>
                <a:cs typeface="+mn-cs"/>
              </a:rPr>
              <a:t> |</a:t>
            </a:r>
          </a:p>
          <a:p>
            <a:pPr defTabSz="913279">
              <a:lnSpc>
                <a:spcPct val="100000"/>
              </a:lnSpc>
              <a:spcBef>
                <a:spcPts val="0"/>
              </a:spcBef>
            </a:pPr>
            <a:r>
              <a:rPr lang="en-US" sz="1999" b="1" dirty="0">
                <a:solidFill>
                  <a:srgbClr val="5F9EA0"/>
                </a:solidFill>
                <a:latin typeface="Segoe WP Semibold"/>
                <a:cs typeface="+mn-cs"/>
              </a:rPr>
              <a:t>Set-</a:t>
            </a:r>
            <a:r>
              <a:rPr lang="en-US" sz="1999" b="1" dirty="0" err="1">
                <a:solidFill>
                  <a:srgbClr val="5F9EA0"/>
                </a:solidFill>
                <a:latin typeface="Segoe WP Semibold"/>
                <a:cs typeface="+mn-cs"/>
              </a:rPr>
              <a:t>AzureSubnet</a:t>
            </a:r>
            <a:r>
              <a:rPr lang="en-US" sz="1999" dirty="0">
                <a:solidFill>
                  <a:srgbClr val="000000"/>
                </a:solidFill>
                <a:latin typeface="Segoe WP Semibold"/>
                <a:cs typeface="+mn-cs"/>
              </a:rPr>
              <a:t> </a:t>
            </a:r>
            <a:r>
              <a:rPr lang="en-US" sz="1999" dirty="0">
                <a:solidFill>
                  <a:srgbClr val="800080"/>
                </a:solidFill>
                <a:latin typeface="Segoe WP Semibold"/>
                <a:cs typeface="+mn-cs"/>
              </a:rPr>
              <a:t>$</a:t>
            </a:r>
            <a:r>
              <a:rPr lang="en-US" sz="1999" dirty="0" err="1">
                <a:solidFill>
                  <a:srgbClr val="800080"/>
                </a:solidFill>
                <a:latin typeface="Segoe WP Semibold"/>
                <a:cs typeface="+mn-cs"/>
              </a:rPr>
              <a:t>spsubnet</a:t>
            </a:r>
            <a:endParaRPr lang="en-US" sz="1999" dirty="0">
              <a:solidFill>
                <a:srgbClr val="800080"/>
              </a:solidFill>
              <a:latin typeface="Segoe WP Semibold"/>
              <a:cs typeface="+mn-cs"/>
            </a:endParaRPr>
          </a:p>
          <a:p>
            <a:pPr defTabSz="913279">
              <a:lnSpc>
                <a:spcPct val="100000"/>
              </a:lnSpc>
              <a:spcBef>
                <a:spcPts val="0"/>
              </a:spcBef>
            </a:pPr>
            <a:r>
              <a:rPr lang="en-US" sz="2399" b="1" dirty="0">
                <a:solidFill>
                  <a:schemeClr val="tx1"/>
                </a:solidFill>
                <a:latin typeface="Segoe UI"/>
                <a:cs typeface="+mn-cs"/>
              </a:rPr>
              <a:t>. . . </a:t>
            </a:r>
            <a:endParaRPr lang="en-US" sz="2799" b="1" dirty="0">
              <a:solidFill>
                <a:schemeClr val="tx1"/>
              </a:solidFill>
              <a:latin typeface="Segoe WP Semibold"/>
              <a:cs typeface="+mn-cs"/>
            </a:endParaRPr>
          </a:p>
        </p:txBody>
      </p:sp>
      <p:sp>
        <p:nvSpPr>
          <p:cNvPr id="5" name="Rectangle 4"/>
          <p:cNvSpPr/>
          <p:nvPr/>
        </p:nvSpPr>
        <p:spPr bwMode="auto">
          <a:xfrm>
            <a:off x="2452" y="4952387"/>
            <a:ext cx="12183923" cy="1904234"/>
          </a:xfrm>
          <a:prstGeom prst="rect">
            <a:avLst/>
          </a:prstGeom>
          <a:solidFill>
            <a:srgbClr val="D9D9D9">
              <a:alpha val="50196"/>
            </a:srgbClr>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11" name="Rectangle 10"/>
          <p:cNvSpPr/>
          <p:nvPr/>
        </p:nvSpPr>
        <p:spPr bwMode="auto">
          <a:xfrm>
            <a:off x="2451" y="1380"/>
            <a:ext cx="12183923" cy="3199113"/>
          </a:xfrm>
          <a:prstGeom prst="rect">
            <a:avLst/>
          </a:prstGeom>
          <a:solidFill>
            <a:srgbClr val="D9D9D9">
              <a:alpha val="50196"/>
            </a:srgbClr>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6" name="Rounded Rectangle 5"/>
          <p:cNvSpPr/>
          <p:nvPr/>
        </p:nvSpPr>
        <p:spPr bwMode="auto">
          <a:xfrm>
            <a:off x="14353" y="3218242"/>
            <a:ext cx="12183923" cy="1751895"/>
          </a:xfrm>
          <a:prstGeom prst="roundRect">
            <a:avLst/>
          </a:prstGeom>
          <a:noFill/>
          <a:ln w="38100">
            <a:solidFill>
              <a:srgbClr val="FF000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pPr>
            <a:endParaRPr lang="en-US" sz="2199"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52902003"/>
      </p:ext>
    </p:extLst>
  </p:cSld>
  <p:clrMapOvr>
    <a:masterClrMapping/>
  </p:clrMapOvr>
  <p:transition spd="slow">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 Virtual Machine Example</a:t>
            </a:r>
            <a:endParaRPr lang="en-US" dirty="0"/>
          </a:p>
        </p:txBody>
      </p:sp>
      <p:sp>
        <p:nvSpPr>
          <p:cNvPr id="3" name="Text Placeholder 2"/>
          <p:cNvSpPr>
            <a:spLocks noGrp="1"/>
          </p:cNvSpPr>
          <p:nvPr>
            <p:ph type="body" sz="quarter" idx="10"/>
          </p:nvPr>
        </p:nvSpPr>
        <p:spPr>
          <a:xfrm>
            <a:off x="520562" y="1166693"/>
            <a:ext cx="11147702" cy="1126009"/>
          </a:xfrm>
        </p:spPr>
        <p:txBody>
          <a:bodyPr/>
          <a:lstStyle/>
          <a:p>
            <a:pPr defTabSz="913279">
              <a:lnSpc>
                <a:spcPct val="100000"/>
              </a:lnSpc>
              <a:spcBef>
                <a:spcPts val="0"/>
              </a:spcBef>
            </a:pPr>
            <a:r>
              <a:rPr lang="en-US" sz="1999" dirty="0">
                <a:solidFill>
                  <a:srgbClr val="008000"/>
                </a:solidFill>
                <a:latin typeface="Segoe WP Semibold"/>
                <a:cs typeface="+mn-cs"/>
              </a:rPr>
              <a:t>## Create SP WFE1 </a:t>
            </a:r>
          </a:p>
          <a:p>
            <a:pPr defTabSz="913279">
              <a:lnSpc>
                <a:spcPct val="100000"/>
              </a:lnSpc>
              <a:spcBef>
                <a:spcPts val="0"/>
              </a:spcBef>
            </a:pPr>
            <a:r>
              <a:rPr lang="en-US" sz="1999" dirty="0">
                <a:solidFill>
                  <a:srgbClr val="800080"/>
                </a:solidFill>
                <a:latin typeface="Segoe WP Semibold"/>
                <a:cs typeface="+mn-cs"/>
              </a:rPr>
              <a:t>$spwfe1</a:t>
            </a:r>
            <a:r>
              <a:rPr lang="en-US" sz="1999" dirty="0">
                <a:solidFill>
                  <a:srgbClr val="000000"/>
                </a:solidFill>
                <a:latin typeface="Segoe WP Semibold"/>
                <a:cs typeface="+mn-cs"/>
              </a:rPr>
              <a:t> </a:t>
            </a:r>
            <a:r>
              <a:rPr lang="en-US" sz="1999" dirty="0">
                <a:solidFill>
                  <a:srgbClr val="FF0000"/>
                </a:solidFill>
                <a:latin typeface="Segoe WP Semibold"/>
                <a:cs typeface="+mn-cs"/>
              </a:rPr>
              <a:t>=</a:t>
            </a:r>
            <a:r>
              <a:rPr lang="en-US" sz="1999" dirty="0">
                <a:solidFill>
                  <a:srgbClr val="000000"/>
                </a:solidFill>
                <a:latin typeface="Segoe WP Semibold"/>
                <a:cs typeface="+mn-cs"/>
              </a:rPr>
              <a:t> </a:t>
            </a:r>
            <a:r>
              <a:rPr lang="en-US" sz="1999" b="1" dirty="0">
                <a:solidFill>
                  <a:srgbClr val="5F9EA0"/>
                </a:solidFill>
                <a:latin typeface="Segoe WP Semibold"/>
                <a:cs typeface="+mn-cs"/>
              </a:rPr>
              <a:t>New-</a:t>
            </a:r>
            <a:r>
              <a:rPr lang="en-US" sz="1999" b="1" dirty="0" err="1">
                <a:solidFill>
                  <a:srgbClr val="5F9EA0"/>
                </a:solidFill>
                <a:latin typeface="Segoe WP Semibold"/>
                <a:cs typeface="+mn-cs"/>
              </a:rPr>
              <a:t>AzureVMConfig</a:t>
            </a:r>
            <a:r>
              <a:rPr lang="en-US" sz="1999" dirty="0">
                <a:solidFill>
                  <a:srgbClr val="000000"/>
                </a:solidFill>
                <a:latin typeface="Segoe WP Semibold"/>
                <a:cs typeface="+mn-cs"/>
              </a:rPr>
              <a:t> </a:t>
            </a:r>
            <a:r>
              <a:rPr lang="en-US" sz="1999" i="1" dirty="0">
                <a:solidFill>
                  <a:srgbClr val="5F9EA0"/>
                </a:solidFill>
                <a:latin typeface="Segoe WP Semibold"/>
                <a:cs typeface="+mn-cs"/>
              </a:rPr>
              <a:t>-Name</a:t>
            </a:r>
            <a:r>
              <a:rPr lang="en-US" sz="1999" dirty="0">
                <a:solidFill>
                  <a:srgbClr val="000000"/>
                </a:solidFill>
                <a:latin typeface="Segoe WP Semibold"/>
                <a:cs typeface="+mn-cs"/>
              </a:rPr>
              <a:t> </a:t>
            </a:r>
            <a:r>
              <a:rPr lang="en-US" sz="1999" dirty="0">
                <a:solidFill>
                  <a:srgbClr val="800000"/>
                </a:solidFill>
                <a:latin typeface="Segoe WP Semibold"/>
                <a:cs typeface="+mn-cs"/>
              </a:rPr>
              <a:t>'SP-WFE1'</a:t>
            </a:r>
            <a:r>
              <a:rPr lang="en-US" sz="1999" dirty="0">
                <a:solidFill>
                  <a:srgbClr val="000000"/>
                </a:solidFill>
                <a:latin typeface="Segoe WP Semibold"/>
                <a:cs typeface="+mn-cs"/>
              </a:rPr>
              <a:t> </a:t>
            </a:r>
            <a:r>
              <a:rPr lang="en-US" sz="1999" i="1" dirty="0">
                <a:solidFill>
                  <a:srgbClr val="5F9EA0"/>
                </a:solidFill>
                <a:latin typeface="Segoe WP Semibold"/>
                <a:cs typeface="+mn-cs"/>
              </a:rPr>
              <a:t>-</a:t>
            </a:r>
            <a:r>
              <a:rPr lang="en-US" sz="1999" i="1" dirty="0" err="1">
                <a:solidFill>
                  <a:srgbClr val="5F9EA0"/>
                </a:solidFill>
                <a:latin typeface="Segoe WP Semibold"/>
                <a:cs typeface="+mn-cs"/>
              </a:rPr>
              <a:t>AvailabilitySetName</a:t>
            </a:r>
            <a:r>
              <a:rPr lang="en-US" sz="1999" dirty="0">
                <a:solidFill>
                  <a:srgbClr val="000000"/>
                </a:solidFill>
                <a:latin typeface="Segoe WP Semibold"/>
                <a:cs typeface="+mn-cs"/>
              </a:rPr>
              <a:t> </a:t>
            </a:r>
            <a:r>
              <a:rPr lang="en-US" sz="1999" dirty="0">
                <a:solidFill>
                  <a:srgbClr val="800080"/>
                </a:solidFill>
                <a:latin typeface="Segoe WP Semibold"/>
                <a:cs typeface="+mn-cs"/>
              </a:rPr>
              <a:t>$</a:t>
            </a:r>
            <a:r>
              <a:rPr lang="en-US" sz="1999" dirty="0" err="1">
                <a:solidFill>
                  <a:srgbClr val="800080"/>
                </a:solidFill>
                <a:latin typeface="Segoe WP Semibold"/>
                <a:cs typeface="+mn-cs"/>
              </a:rPr>
              <a:t>avsetwfe</a:t>
            </a:r>
            <a:r>
              <a:rPr lang="en-US" sz="1999" dirty="0">
                <a:solidFill>
                  <a:srgbClr val="000000"/>
                </a:solidFill>
                <a:latin typeface="Segoe WP Semibold"/>
                <a:cs typeface="+mn-cs"/>
              </a:rPr>
              <a:t> </a:t>
            </a:r>
            <a:r>
              <a:rPr lang="en-US" sz="1999" b="1" dirty="0">
                <a:solidFill>
                  <a:srgbClr val="5F9EA0"/>
                </a:solidFill>
                <a:latin typeface="Segoe WP Semibold"/>
                <a:cs typeface="+mn-cs"/>
              </a:rPr>
              <a:t>`</a:t>
            </a:r>
            <a:endParaRPr lang="en-US" sz="1999" dirty="0">
              <a:solidFill>
                <a:srgbClr val="000000"/>
              </a:solidFill>
              <a:latin typeface="Segoe WP Semibold"/>
              <a:cs typeface="+mn-cs"/>
            </a:endParaRPr>
          </a:p>
          <a:p>
            <a:pPr defTabSz="913279">
              <a:lnSpc>
                <a:spcPct val="100000"/>
              </a:lnSpc>
              <a:spcBef>
                <a:spcPts val="0"/>
              </a:spcBef>
            </a:pPr>
            <a:r>
              <a:rPr lang="en-US" sz="1999" i="1" dirty="0">
                <a:solidFill>
                  <a:srgbClr val="5F9EA0"/>
                </a:solidFill>
                <a:latin typeface="Segoe WP Semibold"/>
                <a:cs typeface="+mn-cs"/>
              </a:rPr>
              <a:t>-</a:t>
            </a:r>
            <a:r>
              <a:rPr lang="en-US" sz="1999" i="1" dirty="0" err="1">
                <a:solidFill>
                  <a:srgbClr val="5F9EA0"/>
                </a:solidFill>
                <a:latin typeface="Segoe WP Semibold"/>
                <a:cs typeface="+mn-cs"/>
              </a:rPr>
              <a:t>ImageName</a:t>
            </a:r>
            <a:r>
              <a:rPr lang="en-US" sz="1999" dirty="0">
                <a:solidFill>
                  <a:srgbClr val="000000"/>
                </a:solidFill>
                <a:latin typeface="Segoe WP Semibold"/>
                <a:cs typeface="+mn-cs"/>
              </a:rPr>
              <a:t> </a:t>
            </a:r>
            <a:r>
              <a:rPr lang="en-US" sz="1999" dirty="0">
                <a:solidFill>
                  <a:srgbClr val="800080"/>
                </a:solidFill>
                <a:latin typeface="Segoe WP Semibold"/>
                <a:cs typeface="+mn-cs"/>
              </a:rPr>
              <a:t>$</a:t>
            </a:r>
            <a:r>
              <a:rPr lang="en-US" sz="1999" dirty="0" err="1">
                <a:solidFill>
                  <a:srgbClr val="800080"/>
                </a:solidFill>
                <a:latin typeface="Segoe WP Semibold"/>
                <a:cs typeface="+mn-cs"/>
              </a:rPr>
              <a:t>spimage</a:t>
            </a:r>
            <a:r>
              <a:rPr lang="en-US" sz="1999" dirty="0">
                <a:solidFill>
                  <a:srgbClr val="000000"/>
                </a:solidFill>
                <a:latin typeface="Segoe WP Semibold"/>
                <a:cs typeface="+mn-cs"/>
              </a:rPr>
              <a:t> </a:t>
            </a:r>
            <a:r>
              <a:rPr lang="en-US" sz="1999" i="1" dirty="0">
                <a:solidFill>
                  <a:srgbClr val="5F9EA0"/>
                </a:solidFill>
                <a:latin typeface="Segoe WP Semibold"/>
                <a:cs typeface="+mn-cs"/>
              </a:rPr>
              <a:t>-</a:t>
            </a:r>
            <a:r>
              <a:rPr lang="en-US" sz="1999" i="1" dirty="0" err="1">
                <a:solidFill>
                  <a:srgbClr val="5F9EA0"/>
                </a:solidFill>
                <a:latin typeface="Segoe WP Semibold"/>
                <a:cs typeface="+mn-cs"/>
              </a:rPr>
              <a:t>InstanceSize</a:t>
            </a:r>
            <a:r>
              <a:rPr lang="en-US" sz="1999" dirty="0">
                <a:solidFill>
                  <a:srgbClr val="000000"/>
                </a:solidFill>
                <a:latin typeface="Segoe WP Semibold"/>
                <a:cs typeface="+mn-cs"/>
              </a:rPr>
              <a:t> </a:t>
            </a:r>
            <a:r>
              <a:rPr lang="en-US" sz="1999" dirty="0">
                <a:solidFill>
                  <a:srgbClr val="800000"/>
                </a:solidFill>
                <a:latin typeface="Segoe WP Semibold"/>
                <a:cs typeface="+mn-cs"/>
              </a:rPr>
              <a:t>Medium</a:t>
            </a:r>
            <a:r>
              <a:rPr lang="en-US" sz="1999" dirty="0">
                <a:solidFill>
                  <a:srgbClr val="000000"/>
                </a:solidFill>
                <a:latin typeface="Segoe WP Semibold"/>
                <a:cs typeface="+mn-cs"/>
              </a:rPr>
              <a:t> | </a:t>
            </a:r>
            <a:endParaRPr lang="en-US" sz="1999" b="1" dirty="0">
              <a:solidFill>
                <a:schemeClr val="tx1"/>
              </a:solidFill>
              <a:latin typeface="Segoe WP Semibold"/>
              <a:cs typeface="+mn-cs"/>
            </a:endParaRPr>
          </a:p>
        </p:txBody>
      </p:sp>
      <p:sp>
        <p:nvSpPr>
          <p:cNvPr id="4" name="Rectangle 3"/>
          <p:cNvSpPr/>
          <p:nvPr/>
        </p:nvSpPr>
        <p:spPr>
          <a:xfrm>
            <a:off x="534050" y="5073723"/>
            <a:ext cx="11501572" cy="1630575"/>
          </a:xfrm>
          <a:prstGeom prst="rect">
            <a:avLst/>
          </a:prstGeom>
        </p:spPr>
        <p:txBody>
          <a:bodyPr wrap="square">
            <a:spAutoFit/>
          </a:bodyPr>
          <a:lstStyle/>
          <a:p>
            <a:pPr defTabSz="913279">
              <a:defRPr/>
            </a:pPr>
            <a:r>
              <a:rPr lang="en-US" sz="1999" kern="0" dirty="0">
                <a:solidFill>
                  <a:srgbClr val="800080"/>
                </a:solidFill>
                <a:latin typeface="Segoe WP Semibold"/>
              </a:rPr>
              <a:t>$dns1</a:t>
            </a:r>
            <a:r>
              <a:rPr lang="en-US" sz="1999" kern="0" dirty="0">
                <a:solidFill>
                  <a:srgbClr val="000000"/>
                </a:solidFill>
                <a:latin typeface="Segoe WP Semibold"/>
              </a:rPr>
              <a:t> </a:t>
            </a:r>
            <a:r>
              <a:rPr lang="en-US" sz="1999" kern="0" dirty="0">
                <a:solidFill>
                  <a:srgbClr val="FF0000"/>
                </a:solidFill>
                <a:latin typeface="Segoe WP Semibold"/>
              </a:rPr>
              <a:t>=</a:t>
            </a:r>
            <a:r>
              <a:rPr lang="en-US" sz="1999" kern="0" dirty="0">
                <a:solidFill>
                  <a:srgbClr val="000000"/>
                </a:solidFill>
                <a:latin typeface="Segoe WP Semibold"/>
              </a:rPr>
              <a:t> </a:t>
            </a:r>
            <a:r>
              <a:rPr lang="en-US" sz="1999" b="1" kern="0" dirty="0">
                <a:solidFill>
                  <a:srgbClr val="5F9EA0"/>
                </a:solidFill>
                <a:latin typeface="Segoe WP Semibold"/>
              </a:rPr>
              <a:t>New-</a:t>
            </a:r>
            <a:r>
              <a:rPr lang="en-US" sz="1999" b="1" kern="0" dirty="0" err="1">
                <a:solidFill>
                  <a:srgbClr val="5F9EA0"/>
                </a:solidFill>
                <a:latin typeface="Segoe WP Semibold"/>
              </a:rPr>
              <a:t>AzureDns</a:t>
            </a:r>
            <a:r>
              <a:rPr lang="en-US" sz="1999" kern="0" dirty="0">
                <a:solidFill>
                  <a:srgbClr val="000000"/>
                </a:solidFill>
                <a:latin typeface="Segoe WP Semibold"/>
              </a:rPr>
              <a:t> </a:t>
            </a:r>
            <a:r>
              <a:rPr lang="en-US" sz="1999" i="1" kern="0" dirty="0">
                <a:solidFill>
                  <a:srgbClr val="5F9EA0"/>
                </a:solidFill>
                <a:latin typeface="Segoe WP Semibold"/>
              </a:rPr>
              <a:t>-Name</a:t>
            </a:r>
            <a:r>
              <a:rPr lang="en-US" sz="1999" kern="0" dirty="0">
                <a:solidFill>
                  <a:srgbClr val="000000"/>
                </a:solidFill>
                <a:latin typeface="Segoe WP Semibold"/>
              </a:rPr>
              <a:t> </a:t>
            </a:r>
            <a:r>
              <a:rPr lang="en-US" sz="1999" kern="0" dirty="0">
                <a:solidFill>
                  <a:srgbClr val="800000"/>
                </a:solidFill>
                <a:latin typeface="Segoe WP Semibold"/>
              </a:rPr>
              <a:t>'dns1'</a:t>
            </a:r>
            <a:r>
              <a:rPr lang="en-US" sz="1999" kern="0" dirty="0">
                <a:solidFill>
                  <a:srgbClr val="000000"/>
                </a:solidFill>
                <a:latin typeface="Segoe WP Semibold"/>
              </a:rPr>
              <a:t> </a:t>
            </a:r>
            <a:r>
              <a:rPr lang="en-US" sz="1999" i="1" kern="0" dirty="0">
                <a:solidFill>
                  <a:srgbClr val="5F9EA0"/>
                </a:solidFill>
                <a:latin typeface="Segoe WP Semibold"/>
              </a:rPr>
              <a:t>-</a:t>
            </a:r>
            <a:r>
              <a:rPr lang="en-US" sz="1999" i="1" kern="0" dirty="0" err="1">
                <a:solidFill>
                  <a:srgbClr val="5F9EA0"/>
                </a:solidFill>
                <a:latin typeface="Segoe WP Semibold"/>
              </a:rPr>
              <a:t>IPAddress</a:t>
            </a:r>
            <a:r>
              <a:rPr lang="en-US" sz="1999" kern="0" dirty="0">
                <a:solidFill>
                  <a:srgbClr val="000000"/>
                </a:solidFill>
                <a:latin typeface="Segoe WP Semibold"/>
              </a:rPr>
              <a:t> </a:t>
            </a:r>
            <a:r>
              <a:rPr lang="en-US" sz="1999" kern="0" dirty="0">
                <a:solidFill>
                  <a:srgbClr val="800000"/>
                </a:solidFill>
                <a:latin typeface="Segoe WP Semibold"/>
              </a:rPr>
              <a:t>'10.1.2.4'</a:t>
            </a:r>
            <a:r>
              <a:rPr lang="en-US" sz="1999" kern="0" dirty="0">
                <a:solidFill>
                  <a:srgbClr val="000000"/>
                </a:solidFill>
                <a:latin typeface="Segoe WP Semibold"/>
              </a:rPr>
              <a:t> </a:t>
            </a:r>
          </a:p>
          <a:p>
            <a:pPr defTabSz="913279">
              <a:defRPr/>
            </a:pPr>
            <a:endParaRPr lang="en-US" sz="1999" kern="0" dirty="0">
              <a:solidFill>
                <a:srgbClr val="000000"/>
              </a:solidFill>
              <a:latin typeface="Segoe WP Semibold"/>
            </a:endParaRPr>
          </a:p>
          <a:p>
            <a:pPr defTabSz="913279">
              <a:defRPr/>
            </a:pPr>
            <a:r>
              <a:rPr lang="en-US" sz="1999" b="1" kern="0" dirty="0">
                <a:solidFill>
                  <a:srgbClr val="5F9EA0"/>
                </a:solidFill>
                <a:latin typeface="Segoe WP Semibold"/>
              </a:rPr>
              <a:t>New-</a:t>
            </a:r>
            <a:r>
              <a:rPr lang="en-US" sz="1999" b="1" kern="0" dirty="0" err="1">
                <a:solidFill>
                  <a:srgbClr val="5F9EA0"/>
                </a:solidFill>
                <a:latin typeface="Segoe WP Semibold"/>
              </a:rPr>
              <a:t>AzureVM</a:t>
            </a:r>
            <a:r>
              <a:rPr lang="en-US" sz="1999" kern="0" dirty="0">
                <a:solidFill>
                  <a:srgbClr val="000000"/>
                </a:solidFill>
                <a:latin typeface="Segoe WP Semibold"/>
              </a:rPr>
              <a:t> </a:t>
            </a:r>
            <a:r>
              <a:rPr lang="en-US" sz="1999" i="1" kern="0" dirty="0">
                <a:solidFill>
                  <a:srgbClr val="5F9EA0"/>
                </a:solidFill>
                <a:latin typeface="Segoe WP Semibold"/>
              </a:rPr>
              <a:t>-</a:t>
            </a:r>
            <a:r>
              <a:rPr lang="en-US" sz="1999" i="1" kern="0" dirty="0" err="1">
                <a:solidFill>
                  <a:srgbClr val="5F9EA0"/>
                </a:solidFill>
                <a:latin typeface="Segoe WP Semibold"/>
              </a:rPr>
              <a:t>ServiceName</a:t>
            </a:r>
            <a:r>
              <a:rPr lang="en-US" sz="1999" kern="0" dirty="0">
                <a:solidFill>
                  <a:srgbClr val="000000"/>
                </a:solidFill>
                <a:latin typeface="Segoe WP Semibold"/>
              </a:rPr>
              <a:t> </a:t>
            </a:r>
            <a:r>
              <a:rPr lang="en-US" sz="1999" kern="0" dirty="0">
                <a:solidFill>
                  <a:srgbClr val="800080"/>
                </a:solidFill>
                <a:latin typeface="Segoe WP Semibold"/>
              </a:rPr>
              <a:t>$</a:t>
            </a:r>
            <a:r>
              <a:rPr lang="en-US" sz="1999" kern="0" dirty="0" err="1">
                <a:solidFill>
                  <a:srgbClr val="800080"/>
                </a:solidFill>
                <a:latin typeface="Segoe WP Semibold"/>
              </a:rPr>
              <a:t>cloudsvc</a:t>
            </a:r>
            <a:r>
              <a:rPr lang="en-US" sz="1999" kern="0" dirty="0">
                <a:solidFill>
                  <a:srgbClr val="000000"/>
                </a:solidFill>
                <a:latin typeface="Segoe WP Semibold"/>
              </a:rPr>
              <a:t> </a:t>
            </a:r>
            <a:r>
              <a:rPr lang="en-US" sz="1999" i="1" kern="0" dirty="0">
                <a:solidFill>
                  <a:srgbClr val="5F9EA0"/>
                </a:solidFill>
                <a:latin typeface="Segoe WP Semibold"/>
              </a:rPr>
              <a:t>-</a:t>
            </a:r>
            <a:r>
              <a:rPr lang="en-US" sz="1999" i="1" kern="0" dirty="0" err="1">
                <a:solidFill>
                  <a:srgbClr val="5F9EA0"/>
                </a:solidFill>
                <a:latin typeface="Segoe WP Semibold"/>
              </a:rPr>
              <a:t>AffinityGroup</a:t>
            </a:r>
            <a:r>
              <a:rPr lang="en-US" sz="1999" kern="0" dirty="0">
                <a:solidFill>
                  <a:srgbClr val="000000"/>
                </a:solidFill>
                <a:latin typeface="Segoe WP Semibold"/>
              </a:rPr>
              <a:t> </a:t>
            </a:r>
            <a:r>
              <a:rPr lang="en-US" sz="1999" kern="0" dirty="0">
                <a:solidFill>
                  <a:srgbClr val="800080"/>
                </a:solidFill>
                <a:latin typeface="Segoe WP Semibold"/>
              </a:rPr>
              <a:t>$</a:t>
            </a:r>
            <a:r>
              <a:rPr lang="en-US" sz="1999" kern="0" dirty="0" err="1">
                <a:solidFill>
                  <a:srgbClr val="800080"/>
                </a:solidFill>
                <a:latin typeface="Segoe WP Semibold"/>
              </a:rPr>
              <a:t>ag</a:t>
            </a:r>
            <a:r>
              <a:rPr lang="en-US" sz="1999" kern="0" dirty="0">
                <a:solidFill>
                  <a:srgbClr val="000000"/>
                </a:solidFill>
                <a:latin typeface="Segoe WP Semibold"/>
              </a:rPr>
              <a:t> </a:t>
            </a:r>
            <a:r>
              <a:rPr lang="en-US" sz="1999" i="1" kern="0" dirty="0">
                <a:solidFill>
                  <a:srgbClr val="5F9EA0"/>
                </a:solidFill>
                <a:latin typeface="Segoe WP Semibold"/>
              </a:rPr>
              <a:t>-</a:t>
            </a:r>
            <a:r>
              <a:rPr lang="en-US" sz="1999" i="1" kern="0" dirty="0" err="1">
                <a:solidFill>
                  <a:srgbClr val="5F9EA0"/>
                </a:solidFill>
                <a:latin typeface="Segoe WP Semibold"/>
              </a:rPr>
              <a:t>VNetName</a:t>
            </a:r>
            <a:r>
              <a:rPr lang="en-US" sz="1999" kern="0" dirty="0">
                <a:solidFill>
                  <a:srgbClr val="000000"/>
                </a:solidFill>
                <a:latin typeface="Segoe WP Semibold"/>
              </a:rPr>
              <a:t> </a:t>
            </a:r>
            <a:r>
              <a:rPr lang="en-US" sz="1999" kern="0" dirty="0">
                <a:solidFill>
                  <a:srgbClr val="800080"/>
                </a:solidFill>
                <a:latin typeface="Segoe WP Semibold"/>
              </a:rPr>
              <a:t>$</a:t>
            </a:r>
            <a:r>
              <a:rPr lang="en-US" sz="1999" kern="0" dirty="0" err="1">
                <a:solidFill>
                  <a:srgbClr val="800080"/>
                </a:solidFill>
                <a:latin typeface="Segoe WP Semibold"/>
              </a:rPr>
              <a:t>vnetname</a:t>
            </a:r>
            <a:r>
              <a:rPr lang="en-US" sz="1999" kern="0" dirty="0">
                <a:solidFill>
                  <a:srgbClr val="000000"/>
                </a:solidFill>
                <a:latin typeface="Segoe WP Semibold"/>
              </a:rPr>
              <a:t> </a:t>
            </a:r>
            <a:r>
              <a:rPr lang="en-US" sz="1999" b="1" kern="0" dirty="0">
                <a:solidFill>
                  <a:srgbClr val="5F9EA0"/>
                </a:solidFill>
                <a:latin typeface="Segoe WP Semibold"/>
              </a:rPr>
              <a:t>`</a:t>
            </a:r>
            <a:endParaRPr lang="en-US" sz="1999" kern="0" dirty="0">
              <a:solidFill>
                <a:srgbClr val="000000"/>
              </a:solidFill>
              <a:latin typeface="Segoe WP Semibold"/>
            </a:endParaRPr>
          </a:p>
          <a:p>
            <a:pPr defTabSz="913279">
              <a:defRPr/>
            </a:pPr>
            <a:r>
              <a:rPr lang="en-US" sz="1999" i="1" kern="0" dirty="0">
                <a:solidFill>
                  <a:srgbClr val="5F9EA0"/>
                </a:solidFill>
                <a:latin typeface="Segoe WP Semibold"/>
              </a:rPr>
              <a:t>-</a:t>
            </a:r>
            <a:r>
              <a:rPr lang="en-US" sz="1999" i="1" kern="0" dirty="0" err="1">
                <a:solidFill>
                  <a:srgbClr val="5F9EA0"/>
                </a:solidFill>
                <a:latin typeface="Segoe WP Semibold"/>
              </a:rPr>
              <a:t>DnsSettings</a:t>
            </a:r>
            <a:r>
              <a:rPr lang="en-US" sz="1999" kern="0" dirty="0">
                <a:solidFill>
                  <a:srgbClr val="000000"/>
                </a:solidFill>
                <a:latin typeface="Segoe WP Semibold"/>
              </a:rPr>
              <a:t> </a:t>
            </a:r>
            <a:r>
              <a:rPr lang="en-US" sz="1999" kern="0" dirty="0">
                <a:solidFill>
                  <a:srgbClr val="800080"/>
                </a:solidFill>
                <a:latin typeface="Segoe WP Semibold"/>
              </a:rPr>
              <a:t>$dns1</a:t>
            </a:r>
            <a:r>
              <a:rPr lang="en-US" sz="1999" kern="0" dirty="0">
                <a:solidFill>
                  <a:srgbClr val="000000"/>
                </a:solidFill>
                <a:latin typeface="Segoe WP Semibold"/>
              </a:rPr>
              <a:t> </a:t>
            </a:r>
            <a:r>
              <a:rPr lang="en-US" sz="1999" i="1" kern="0" dirty="0">
                <a:solidFill>
                  <a:srgbClr val="5F9EA0"/>
                </a:solidFill>
                <a:latin typeface="Segoe WP Semibold"/>
              </a:rPr>
              <a:t>-VMs</a:t>
            </a:r>
            <a:r>
              <a:rPr lang="en-US" sz="1999" kern="0" dirty="0">
                <a:solidFill>
                  <a:srgbClr val="000000"/>
                </a:solidFill>
                <a:latin typeface="Segoe WP Semibold"/>
              </a:rPr>
              <a:t> </a:t>
            </a:r>
            <a:r>
              <a:rPr lang="en-US" sz="1999" kern="0" dirty="0">
                <a:solidFill>
                  <a:srgbClr val="800080"/>
                </a:solidFill>
                <a:latin typeface="Segoe WP Semibold"/>
              </a:rPr>
              <a:t>$spwfe1</a:t>
            </a:r>
            <a:r>
              <a:rPr lang="en-US" sz="1999" kern="0" dirty="0">
                <a:solidFill>
                  <a:srgbClr val="000000"/>
                </a:solidFill>
                <a:latin typeface="Segoe WP Semibold"/>
              </a:rPr>
              <a:t>, </a:t>
            </a:r>
            <a:r>
              <a:rPr lang="en-US" sz="1999" kern="0" dirty="0">
                <a:solidFill>
                  <a:srgbClr val="800080"/>
                </a:solidFill>
                <a:latin typeface="Segoe WP Semibold"/>
              </a:rPr>
              <a:t>$spwfe2</a:t>
            </a:r>
            <a:r>
              <a:rPr lang="en-US" sz="1999" kern="0" dirty="0">
                <a:solidFill>
                  <a:srgbClr val="000000"/>
                </a:solidFill>
                <a:latin typeface="Segoe WP Semibold"/>
              </a:rPr>
              <a:t>, </a:t>
            </a:r>
            <a:r>
              <a:rPr lang="en-US" sz="1999" kern="0" dirty="0">
                <a:solidFill>
                  <a:srgbClr val="800080"/>
                </a:solidFill>
                <a:latin typeface="Segoe WP Semibold"/>
              </a:rPr>
              <a:t>$spwfe3</a:t>
            </a:r>
            <a:r>
              <a:rPr lang="en-US" sz="1999" kern="0" dirty="0">
                <a:solidFill>
                  <a:srgbClr val="000000"/>
                </a:solidFill>
                <a:latin typeface="Segoe WP Semibold"/>
              </a:rPr>
              <a:t>, </a:t>
            </a:r>
            <a:r>
              <a:rPr lang="en-US" sz="1999" kern="0" dirty="0">
                <a:solidFill>
                  <a:srgbClr val="800080"/>
                </a:solidFill>
                <a:latin typeface="Segoe WP Semibold"/>
              </a:rPr>
              <a:t>$spwfe4</a:t>
            </a:r>
            <a:r>
              <a:rPr lang="en-US" sz="1999" kern="0" dirty="0">
                <a:solidFill>
                  <a:srgbClr val="000000"/>
                </a:solidFill>
                <a:latin typeface="Segoe WP Semibold"/>
              </a:rPr>
              <a:t>, </a:t>
            </a:r>
            <a:r>
              <a:rPr lang="en-US" sz="1999" kern="0" dirty="0">
                <a:solidFill>
                  <a:srgbClr val="800080"/>
                </a:solidFill>
                <a:latin typeface="Segoe WP Semibold"/>
              </a:rPr>
              <a:t>$spapp1</a:t>
            </a:r>
            <a:r>
              <a:rPr lang="en-US" sz="1999" kern="0" dirty="0">
                <a:solidFill>
                  <a:srgbClr val="000000"/>
                </a:solidFill>
                <a:latin typeface="Segoe WP Semibold"/>
              </a:rPr>
              <a:t>, </a:t>
            </a:r>
            <a:r>
              <a:rPr lang="en-US" sz="1999" kern="0" dirty="0">
                <a:solidFill>
                  <a:srgbClr val="800080"/>
                </a:solidFill>
                <a:latin typeface="Segoe WP Semibold"/>
              </a:rPr>
              <a:t>$spapp2</a:t>
            </a:r>
            <a:r>
              <a:rPr lang="en-US" sz="1999" kern="0" dirty="0">
                <a:solidFill>
                  <a:srgbClr val="000000"/>
                </a:solidFill>
                <a:latin typeface="Segoe WP Semibold"/>
              </a:rPr>
              <a:t>, </a:t>
            </a:r>
            <a:r>
              <a:rPr lang="en-US" sz="1999" kern="0" dirty="0">
                <a:solidFill>
                  <a:srgbClr val="800080"/>
                </a:solidFill>
                <a:latin typeface="Segoe WP Semibold"/>
              </a:rPr>
              <a:t>$spsql1</a:t>
            </a:r>
            <a:r>
              <a:rPr lang="en-US" sz="1999" kern="0" dirty="0">
                <a:solidFill>
                  <a:srgbClr val="000000"/>
                </a:solidFill>
                <a:latin typeface="Segoe WP Semibold"/>
              </a:rPr>
              <a:t>, </a:t>
            </a:r>
            <a:r>
              <a:rPr lang="en-US" sz="1999" kern="0" dirty="0">
                <a:solidFill>
                  <a:srgbClr val="800080"/>
                </a:solidFill>
                <a:latin typeface="Segoe WP Semibold"/>
              </a:rPr>
              <a:t>$spsql2</a:t>
            </a:r>
            <a:endParaRPr lang="en-US" sz="1899" kern="0" dirty="0">
              <a:solidFill>
                <a:srgbClr val="FFFFFF"/>
              </a:solidFill>
            </a:endParaRPr>
          </a:p>
        </p:txBody>
      </p:sp>
      <p:sp>
        <p:nvSpPr>
          <p:cNvPr id="9" name="Text Placeholder 2"/>
          <p:cNvSpPr txBox="1">
            <a:spLocks/>
          </p:cNvSpPr>
          <p:nvPr/>
        </p:nvSpPr>
        <p:spPr>
          <a:xfrm>
            <a:off x="534049" y="2143048"/>
            <a:ext cx="11144528" cy="922945"/>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solidFill>
                  <a:schemeClr val="tx1">
                    <a:alpha val="99000"/>
                  </a:schemeClr>
                </a:soli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solidFill>
                  <a:schemeClr val="tx1">
                    <a:alpha val="99000"/>
                  </a:schemeClr>
                </a:soli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279">
              <a:lnSpc>
                <a:spcPct val="100000"/>
              </a:lnSpc>
              <a:spcBef>
                <a:spcPts val="0"/>
              </a:spcBef>
            </a:pPr>
            <a:r>
              <a:rPr lang="en-US" sz="1999" b="1" dirty="0">
                <a:solidFill>
                  <a:srgbClr val="5F9EA0"/>
                </a:solidFill>
                <a:latin typeface="Segoe WP Semibold"/>
                <a:cs typeface="+mn-cs"/>
              </a:rPr>
              <a:t>Add-</a:t>
            </a:r>
            <a:r>
              <a:rPr lang="en-US" sz="1999" b="1" dirty="0" err="1">
                <a:solidFill>
                  <a:srgbClr val="5F9EA0"/>
                </a:solidFill>
                <a:latin typeface="Segoe WP Semibold"/>
                <a:cs typeface="+mn-cs"/>
              </a:rPr>
              <a:t>AzureProvisioningConfig</a:t>
            </a:r>
            <a:r>
              <a:rPr lang="en-US" sz="1999" dirty="0">
                <a:solidFill>
                  <a:srgbClr val="000000"/>
                </a:solidFill>
                <a:latin typeface="Segoe WP Semibold"/>
                <a:cs typeface="+mn-cs"/>
              </a:rPr>
              <a:t> </a:t>
            </a:r>
            <a:r>
              <a:rPr lang="en-US" sz="1999" i="1" dirty="0">
                <a:solidFill>
                  <a:srgbClr val="5F9EA0"/>
                </a:solidFill>
                <a:latin typeface="Segoe WP Semibold"/>
                <a:cs typeface="+mn-cs"/>
              </a:rPr>
              <a:t>-</a:t>
            </a:r>
            <a:r>
              <a:rPr lang="en-US" sz="1999" i="1" dirty="0" err="1">
                <a:solidFill>
                  <a:srgbClr val="5F9EA0"/>
                </a:solidFill>
                <a:latin typeface="Segoe WP Semibold"/>
                <a:cs typeface="+mn-cs"/>
              </a:rPr>
              <a:t>WindowsDomain</a:t>
            </a:r>
            <a:r>
              <a:rPr lang="en-US" sz="1999" dirty="0">
                <a:solidFill>
                  <a:srgbClr val="000000"/>
                </a:solidFill>
                <a:latin typeface="Segoe WP Semibold"/>
                <a:cs typeface="+mn-cs"/>
              </a:rPr>
              <a:t> </a:t>
            </a:r>
            <a:r>
              <a:rPr lang="en-US" sz="1999" i="1" dirty="0">
                <a:solidFill>
                  <a:srgbClr val="5F9EA0"/>
                </a:solidFill>
                <a:latin typeface="Segoe WP Semibold"/>
                <a:cs typeface="+mn-cs"/>
              </a:rPr>
              <a:t>-Password</a:t>
            </a:r>
            <a:r>
              <a:rPr lang="en-US" sz="1999" dirty="0">
                <a:solidFill>
                  <a:srgbClr val="000000"/>
                </a:solidFill>
                <a:latin typeface="Segoe WP Semibold"/>
                <a:cs typeface="+mn-cs"/>
              </a:rPr>
              <a:t> </a:t>
            </a:r>
            <a:r>
              <a:rPr lang="en-US" sz="1999" dirty="0">
                <a:solidFill>
                  <a:srgbClr val="800080"/>
                </a:solidFill>
                <a:latin typeface="Segoe WP Semibold"/>
                <a:cs typeface="+mn-cs"/>
              </a:rPr>
              <a:t>$</a:t>
            </a:r>
            <a:r>
              <a:rPr lang="en-US" sz="1999" dirty="0" err="1">
                <a:solidFill>
                  <a:srgbClr val="800080"/>
                </a:solidFill>
                <a:latin typeface="Segoe WP Semibold"/>
                <a:cs typeface="+mn-cs"/>
              </a:rPr>
              <a:t>dompwd</a:t>
            </a:r>
            <a:r>
              <a:rPr lang="en-US" sz="1999" dirty="0">
                <a:solidFill>
                  <a:srgbClr val="000000"/>
                </a:solidFill>
                <a:latin typeface="Segoe WP Semibold"/>
                <a:cs typeface="+mn-cs"/>
              </a:rPr>
              <a:t> </a:t>
            </a:r>
            <a:r>
              <a:rPr lang="en-US" sz="1999" b="1" dirty="0">
                <a:solidFill>
                  <a:srgbClr val="5F9EA0"/>
                </a:solidFill>
                <a:latin typeface="Segoe WP Semibold"/>
                <a:cs typeface="+mn-cs"/>
              </a:rPr>
              <a:t>`</a:t>
            </a:r>
            <a:endParaRPr lang="en-US" sz="1999" dirty="0">
              <a:solidFill>
                <a:srgbClr val="000000"/>
              </a:solidFill>
              <a:latin typeface="Segoe WP Semibold"/>
              <a:cs typeface="+mn-cs"/>
            </a:endParaRPr>
          </a:p>
          <a:p>
            <a:pPr defTabSz="913279">
              <a:lnSpc>
                <a:spcPct val="100000"/>
              </a:lnSpc>
              <a:spcBef>
                <a:spcPts val="0"/>
              </a:spcBef>
            </a:pPr>
            <a:r>
              <a:rPr lang="fr-FR" sz="1999" i="1" dirty="0">
                <a:solidFill>
                  <a:srgbClr val="5F9EA0"/>
                </a:solidFill>
                <a:latin typeface="Segoe WP Semibold"/>
                <a:cs typeface="+mn-cs"/>
              </a:rPr>
              <a:t>-Domain</a:t>
            </a:r>
            <a:r>
              <a:rPr lang="fr-FR" sz="1999" dirty="0">
                <a:solidFill>
                  <a:srgbClr val="000000"/>
                </a:solidFill>
                <a:latin typeface="Segoe WP Semibold"/>
                <a:cs typeface="+mn-cs"/>
              </a:rPr>
              <a:t> </a:t>
            </a:r>
            <a:r>
              <a:rPr lang="fr-FR" sz="1999" dirty="0">
                <a:solidFill>
                  <a:srgbClr val="800080"/>
                </a:solidFill>
                <a:latin typeface="Segoe WP Semibold"/>
                <a:cs typeface="+mn-cs"/>
              </a:rPr>
              <a:t>$</a:t>
            </a:r>
            <a:r>
              <a:rPr lang="fr-FR" sz="1999" dirty="0" err="1">
                <a:solidFill>
                  <a:srgbClr val="800080"/>
                </a:solidFill>
                <a:latin typeface="Segoe WP Semibold"/>
                <a:cs typeface="+mn-cs"/>
              </a:rPr>
              <a:t>domain</a:t>
            </a:r>
            <a:r>
              <a:rPr lang="fr-FR" sz="1999" dirty="0">
                <a:solidFill>
                  <a:srgbClr val="000000"/>
                </a:solidFill>
                <a:latin typeface="Segoe WP Semibold"/>
                <a:cs typeface="+mn-cs"/>
              </a:rPr>
              <a:t> </a:t>
            </a:r>
            <a:r>
              <a:rPr lang="fr-FR" sz="1999" i="1" dirty="0">
                <a:solidFill>
                  <a:srgbClr val="5F9EA0"/>
                </a:solidFill>
                <a:latin typeface="Segoe WP Semibold"/>
                <a:cs typeface="+mn-cs"/>
              </a:rPr>
              <a:t>-</a:t>
            </a:r>
            <a:r>
              <a:rPr lang="fr-FR" sz="1999" i="1" dirty="0" err="1">
                <a:solidFill>
                  <a:srgbClr val="5F9EA0"/>
                </a:solidFill>
                <a:latin typeface="Segoe WP Semibold"/>
                <a:cs typeface="+mn-cs"/>
              </a:rPr>
              <a:t>DomainUserName</a:t>
            </a:r>
            <a:r>
              <a:rPr lang="fr-FR" sz="1999" dirty="0">
                <a:solidFill>
                  <a:srgbClr val="000000"/>
                </a:solidFill>
                <a:latin typeface="Segoe WP Semibold"/>
                <a:cs typeface="+mn-cs"/>
              </a:rPr>
              <a:t> </a:t>
            </a:r>
            <a:r>
              <a:rPr lang="fr-FR" sz="1999" dirty="0">
                <a:solidFill>
                  <a:srgbClr val="800080"/>
                </a:solidFill>
                <a:latin typeface="Segoe WP Semibold"/>
                <a:cs typeface="+mn-cs"/>
              </a:rPr>
              <a:t>$</a:t>
            </a:r>
            <a:r>
              <a:rPr lang="fr-FR" sz="1999" dirty="0" err="1">
                <a:solidFill>
                  <a:srgbClr val="800080"/>
                </a:solidFill>
                <a:latin typeface="Segoe WP Semibold"/>
                <a:cs typeface="+mn-cs"/>
              </a:rPr>
              <a:t>domuser</a:t>
            </a:r>
            <a:r>
              <a:rPr lang="fr-FR" sz="1999" dirty="0">
                <a:solidFill>
                  <a:srgbClr val="000000"/>
                </a:solidFill>
                <a:latin typeface="Segoe WP Semibold"/>
                <a:cs typeface="+mn-cs"/>
              </a:rPr>
              <a:t> </a:t>
            </a:r>
            <a:r>
              <a:rPr lang="fr-FR" sz="1999" i="1" dirty="0">
                <a:solidFill>
                  <a:srgbClr val="5F9EA0"/>
                </a:solidFill>
                <a:latin typeface="Segoe WP Semibold"/>
                <a:cs typeface="+mn-cs"/>
              </a:rPr>
              <a:t>-</a:t>
            </a:r>
            <a:r>
              <a:rPr lang="fr-FR" sz="1999" i="1" dirty="0" err="1">
                <a:solidFill>
                  <a:srgbClr val="5F9EA0"/>
                </a:solidFill>
                <a:latin typeface="Segoe WP Semibold"/>
                <a:cs typeface="+mn-cs"/>
              </a:rPr>
              <a:t>DomainPassword</a:t>
            </a:r>
            <a:r>
              <a:rPr lang="fr-FR" sz="1999" dirty="0">
                <a:solidFill>
                  <a:srgbClr val="000000"/>
                </a:solidFill>
                <a:latin typeface="Segoe WP Semibold"/>
                <a:cs typeface="+mn-cs"/>
              </a:rPr>
              <a:t> </a:t>
            </a:r>
            <a:r>
              <a:rPr lang="fr-FR" sz="1999" dirty="0">
                <a:solidFill>
                  <a:srgbClr val="800080"/>
                </a:solidFill>
                <a:latin typeface="Segoe WP Semibold"/>
                <a:cs typeface="+mn-cs"/>
              </a:rPr>
              <a:t>$</a:t>
            </a:r>
            <a:r>
              <a:rPr lang="fr-FR" sz="1999" dirty="0" err="1">
                <a:solidFill>
                  <a:srgbClr val="800080"/>
                </a:solidFill>
                <a:latin typeface="Segoe WP Semibold"/>
                <a:cs typeface="+mn-cs"/>
              </a:rPr>
              <a:t>dompwd</a:t>
            </a:r>
            <a:r>
              <a:rPr lang="fr-FR" sz="1999" dirty="0">
                <a:solidFill>
                  <a:srgbClr val="000000"/>
                </a:solidFill>
                <a:latin typeface="Segoe WP Semibold"/>
                <a:cs typeface="+mn-cs"/>
              </a:rPr>
              <a:t> </a:t>
            </a:r>
            <a:r>
              <a:rPr lang="fr-FR" sz="1999" b="1" dirty="0">
                <a:solidFill>
                  <a:srgbClr val="5F9EA0"/>
                </a:solidFill>
                <a:latin typeface="Segoe WP Semibold"/>
                <a:cs typeface="+mn-cs"/>
              </a:rPr>
              <a:t>`</a:t>
            </a:r>
            <a:endParaRPr lang="fr-FR" sz="1999" dirty="0">
              <a:solidFill>
                <a:srgbClr val="000000"/>
              </a:solidFill>
              <a:latin typeface="Segoe WP Semibold"/>
              <a:cs typeface="+mn-cs"/>
            </a:endParaRPr>
          </a:p>
          <a:p>
            <a:pPr defTabSz="913279">
              <a:lnSpc>
                <a:spcPct val="100000"/>
              </a:lnSpc>
              <a:spcBef>
                <a:spcPts val="0"/>
              </a:spcBef>
            </a:pPr>
            <a:r>
              <a:rPr lang="en-US" sz="1999" i="1" dirty="0">
                <a:solidFill>
                  <a:srgbClr val="5F9EA0"/>
                </a:solidFill>
                <a:latin typeface="Segoe WP Semibold"/>
                <a:cs typeface="+mn-cs"/>
              </a:rPr>
              <a:t>-</a:t>
            </a:r>
            <a:r>
              <a:rPr lang="en-US" sz="1999" i="1" dirty="0" err="1">
                <a:solidFill>
                  <a:srgbClr val="5F9EA0"/>
                </a:solidFill>
                <a:latin typeface="Segoe WP Semibold"/>
                <a:cs typeface="+mn-cs"/>
              </a:rPr>
              <a:t>MachineObjectOU</a:t>
            </a:r>
            <a:r>
              <a:rPr lang="en-US" sz="1999" dirty="0">
                <a:solidFill>
                  <a:srgbClr val="000000"/>
                </a:solidFill>
                <a:latin typeface="Segoe WP Semibold"/>
                <a:cs typeface="+mn-cs"/>
              </a:rPr>
              <a:t> </a:t>
            </a:r>
            <a:r>
              <a:rPr lang="en-US" sz="1999" dirty="0">
                <a:solidFill>
                  <a:srgbClr val="800080"/>
                </a:solidFill>
                <a:latin typeface="Segoe WP Semibold"/>
                <a:cs typeface="+mn-cs"/>
              </a:rPr>
              <a:t>$</a:t>
            </a:r>
            <a:r>
              <a:rPr lang="en-US" sz="1999" dirty="0" err="1">
                <a:solidFill>
                  <a:srgbClr val="800080"/>
                </a:solidFill>
                <a:latin typeface="Segoe WP Semibold"/>
                <a:cs typeface="+mn-cs"/>
              </a:rPr>
              <a:t>advmou</a:t>
            </a:r>
            <a:r>
              <a:rPr lang="en-US" sz="1999" dirty="0">
                <a:solidFill>
                  <a:srgbClr val="000000"/>
                </a:solidFill>
                <a:latin typeface="Segoe WP Semibold"/>
                <a:cs typeface="+mn-cs"/>
              </a:rPr>
              <a:t> </a:t>
            </a:r>
            <a:r>
              <a:rPr lang="en-US" sz="1999" i="1" dirty="0">
                <a:solidFill>
                  <a:srgbClr val="5F9EA0"/>
                </a:solidFill>
                <a:latin typeface="Segoe WP Semibold"/>
                <a:cs typeface="+mn-cs"/>
              </a:rPr>
              <a:t>-</a:t>
            </a:r>
            <a:r>
              <a:rPr lang="en-US" sz="1999" i="1" dirty="0" err="1">
                <a:solidFill>
                  <a:srgbClr val="5F9EA0"/>
                </a:solidFill>
                <a:latin typeface="Segoe WP Semibold"/>
                <a:cs typeface="+mn-cs"/>
              </a:rPr>
              <a:t>JoinDomain</a:t>
            </a:r>
            <a:r>
              <a:rPr lang="en-US" sz="1999" dirty="0">
                <a:solidFill>
                  <a:srgbClr val="000000"/>
                </a:solidFill>
                <a:latin typeface="Segoe WP Semibold"/>
                <a:cs typeface="+mn-cs"/>
              </a:rPr>
              <a:t> </a:t>
            </a:r>
            <a:r>
              <a:rPr lang="en-US" sz="1999" dirty="0">
                <a:solidFill>
                  <a:srgbClr val="800080"/>
                </a:solidFill>
                <a:latin typeface="Segoe WP Semibold"/>
                <a:cs typeface="+mn-cs"/>
              </a:rPr>
              <a:t>$</a:t>
            </a:r>
            <a:r>
              <a:rPr lang="en-US" sz="1999" dirty="0" err="1">
                <a:solidFill>
                  <a:srgbClr val="800080"/>
                </a:solidFill>
                <a:latin typeface="Segoe WP Semibold"/>
                <a:cs typeface="+mn-cs"/>
              </a:rPr>
              <a:t>joindom</a:t>
            </a:r>
            <a:r>
              <a:rPr lang="en-US" sz="1999" dirty="0">
                <a:solidFill>
                  <a:srgbClr val="000000"/>
                </a:solidFill>
                <a:latin typeface="Segoe WP Semibold"/>
                <a:cs typeface="+mn-cs"/>
              </a:rPr>
              <a:t> |</a:t>
            </a:r>
          </a:p>
        </p:txBody>
      </p:sp>
      <p:sp>
        <p:nvSpPr>
          <p:cNvPr id="10" name="Text Placeholder 2"/>
          <p:cNvSpPr txBox="1">
            <a:spLocks/>
          </p:cNvSpPr>
          <p:nvPr/>
        </p:nvSpPr>
        <p:spPr>
          <a:xfrm>
            <a:off x="534049" y="3276662"/>
            <a:ext cx="11144528" cy="1599797"/>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solidFill>
                  <a:schemeClr val="tx1">
                    <a:alpha val="99000"/>
                  </a:schemeClr>
                </a:soli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solidFill>
                  <a:schemeClr val="tx1">
                    <a:alpha val="99000"/>
                  </a:schemeClr>
                </a:soli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3279">
              <a:lnSpc>
                <a:spcPct val="100000"/>
              </a:lnSpc>
              <a:spcBef>
                <a:spcPts val="0"/>
              </a:spcBef>
            </a:pPr>
            <a:r>
              <a:rPr lang="en-US" sz="1999" b="1" dirty="0">
                <a:solidFill>
                  <a:srgbClr val="5F9EA0"/>
                </a:solidFill>
                <a:latin typeface="Segoe WP Semibold"/>
                <a:cs typeface="+mn-cs"/>
              </a:rPr>
              <a:t>Add-</a:t>
            </a:r>
            <a:r>
              <a:rPr lang="en-US" sz="1999" b="1" dirty="0" err="1">
                <a:solidFill>
                  <a:srgbClr val="5F9EA0"/>
                </a:solidFill>
                <a:latin typeface="Segoe WP Semibold"/>
                <a:cs typeface="+mn-cs"/>
              </a:rPr>
              <a:t>AzureInputEndpoint</a:t>
            </a:r>
            <a:r>
              <a:rPr lang="en-US" sz="1999" dirty="0">
                <a:solidFill>
                  <a:srgbClr val="000000"/>
                </a:solidFill>
                <a:latin typeface="Segoe WP Semibold"/>
                <a:cs typeface="+mn-cs"/>
              </a:rPr>
              <a:t> </a:t>
            </a:r>
            <a:r>
              <a:rPr lang="en-US" sz="1999" i="1" dirty="0">
                <a:solidFill>
                  <a:srgbClr val="5F9EA0"/>
                </a:solidFill>
                <a:latin typeface="Segoe WP Semibold"/>
                <a:cs typeface="+mn-cs"/>
              </a:rPr>
              <a:t>-Name</a:t>
            </a:r>
            <a:r>
              <a:rPr lang="en-US" sz="1999" dirty="0">
                <a:solidFill>
                  <a:srgbClr val="000000"/>
                </a:solidFill>
                <a:latin typeface="Segoe WP Semibold"/>
                <a:cs typeface="+mn-cs"/>
              </a:rPr>
              <a:t> </a:t>
            </a:r>
            <a:r>
              <a:rPr lang="en-US" sz="1999" dirty="0">
                <a:solidFill>
                  <a:srgbClr val="800000"/>
                </a:solidFill>
                <a:latin typeface="Segoe WP Semibold"/>
                <a:cs typeface="+mn-cs"/>
              </a:rPr>
              <a:t>'http'</a:t>
            </a:r>
            <a:r>
              <a:rPr lang="en-US" sz="1999" dirty="0">
                <a:solidFill>
                  <a:srgbClr val="000000"/>
                </a:solidFill>
                <a:latin typeface="Segoe WP Semibold"/>
                <a:cs typeface="+mn-cs"/>
              </a:rPr>
              <a:t> </a:t>
            </a:r>
            <a:r>
              <a:rPr lang="en-US" sz="1999" i="1" dirty="0">
                <a:solidFill>
                  <a:srgbClr val="5F9EA0"/>
                </a:solidFill>
                <a:latin typeface="Segoe WP Semibold"/>
                <a:cs typeface="+mn-cs"/>
              </a:rPr>
              <a:t>-</a:t>
            </a:r>
            <a:r>
              <a:rPr lang="en-US" sz="1999" i="1" dirty="0" err="1">
                <a:solidFill>
                  <a:srgbClr val="5F9EA0"/>
                </a:solidFill>
                <a:latin typeface="Segoe WP Semibold"/>
                <a:cs typeface="+mn-cs"/>
              </a:rPr>
              <a:t>LBSetName</a:t>
            </a:r>
            <a:r>
              <a:rPr lang="en-US" sz="1999" dirty="0">
                <a:solidFill>
                  <a:srgbClr val="000000"/>
                </a:solidFill>
                <a:latin typeface="Segoe WP Semibold"/>
                <a:cs typeface="+mn-cs"/>
              </a:rPr>
              <a:t> </a:t>
            </a:r>
            <a:r>
              <a:rPr lang="en-US" sz="1999" dirty="0">
                <a:solidFill>
                  <a:srgbClr val="800000"/>
                </a:solidFill>
                <a:latin typeface="Segoe WP Semibold"/>
                <a:cs typeface="+mn-cs"/>
              </a:rPr>
              <a:t>'</a:t>
            </a:r>
            <a:r>
              <a:rPr lang="en-US" sz="1999" dirty="0" err="1">
                <a:solidFill>
                  <a:srgbClr val="800000"/>
                </a:solidFill>
                <a:latin typeface="Segoe WP Semibold"/>
                <a:cs typeface="+mn-cs"/>
              </a:rPr>
              <a:t>lbhttp</a:t>
            </a:r>
            <a:r>
              <a:rPr lang="en-US" sz="1999" dirty="0">
                <a:solidFill>
                  <a:srgbClr val="800000"/>
                </a:solidFill>
                <a:latin typeface="Segoe WP Semibold"/>
                <a:cs typeface="+mn-cs"/>
              </a:rPr>
              <a:t>'</a:t>
            </a:r>
            <a:r>
              <a:rPr lang="en-US" sz="1999" dirty="0">
                <a:solidFill>
                  <a:srgbClr val="000000"/>
                </a:solidFill>
                <a:latin typeface="Segoe WP Semibold"/>
                <a:cs typeface="+mn-cs"/>
              </a:rPr>
              <a:t> </a:t>
            </a:r>
            <a:r>
              <a:rPr lang="en-US" sz="1999" b="1" dirty="0">
                <a:solidFill>
                  <a:srgbClr val="5F9EA0"/>
                </a:solidFill>
                <a:latin typeface="Segoe WP Semibold"/>
                <a:cs typeface="+mn-cs"/>
              </a:rPr>
              <a:t>`</a:t>
            </a:r>
            <a:endParaRPr lang="en-US" sz="1999" dirty="0">
              <a:solidFill>
                <a:srgbClr val="000000"/>
              </a:solidFill>
              <a:latin typeface="Segoe WP Semibold"/>
              <a:cs typeface="+mn-cs"/>
            </a:endParaRPr>
          </a:p>
          <a:p>
            <a:pPr defTabSz="913279">
              <a:lnSpc>
                <a:spcPct val="100000"/>
              </a:lnSpc>
              <a:spcBef>
                <a:spcPts val="0"/>
              </a:spcBef>
            </a:pPr>
            <a:r>
              <a:rPr lang="pt-BR" sz="1999" i="1" dirty="0">
                <a:solidFill>
                  <a:srgbClr val="5F9EA0"/>
                </a:solidFill>
                <a:latin typeface="Segoe WP Semibold"/>
                <a:cs typeface="+mn-cs"/>
              </a:rPr>
              <a:t>-LocalPort</a:t>
            </a:r>
            <a:r>
              <a:rPr lang="pt-BR" sz="1999" dirty="0">
                <a:solidFill>
                  <a:srgbClr val="000000"/>
                </a:solidFill>
                <a:latin typeface="Segoe WP Semibold"/>
                <a:cs typeface="+mn-cs"/>
              </a:rPr>
              <a:t> 80 </a:t>
            </a:r>
            <a:r>
              <a:rPr lang="pt-BR" sz="1999" i="1" dirty="0">
                <a:solidFill>
                  <a:srgbClr val="5F9EA0"/>
                </a:solidFill>
                <a:latin typeface="Segoe WP Semibold"/>
                <a:cs typeface="+mn-cs"/>
              </a:rPr>
              <a:t>-PublicPort</a:t>
            </a:r>
            <a:r>
              <a:rPr lang="pt-BR" sz="1999" dirty="0">
                <a:solidFill>
                  <a:srgbClr val="000000"/>
                </a:solidFill>
                <a:latin typeface="Segoe WP Semibold"/>
                <a:cs typeface="+mn-cs"/>
              </a:rPr>
              <a:t> 80 </a:t>
            </a:r>
            <a:r>
              <a:rPr lang="pt-BR" sz="1999" i="1" dirty="0">
                <a:solidFill>
                  <a:srgbClr val="5F9EA0"/>
                </a:solidFill>
                <a:latin typeface="Segoe WP Semibold"/>
                <a:cs typeface="+mn-cs"/>
              </a:rPr>
              <a:t>-Protocol</a:t>
            </a:r>
            <a:r>
              <a:rPr lang="pt-BR" sz="1999" dirty="0">
                <a:solidFill>
                  <a:srgbClr val="000000"/>
                </a:solidFill>
                <a:latin typeface="Segoe WP Semibold"/>
                <a:cs typeface="+mn-cs"/>
              </a:rPr>
              <a:t> </a:t>
            </a:r>
            <a:r>
              <a:rPr lang="pt-BR" sz="1999" dirty="0">
                <a:solidFill>
                  <a:srgbClr val="800000"/>
                </a:solidFill>
                <a:latin typeface="Segoe WP Semibold"/>
                <a:cs typeface="+mn-cs"/>
              </a:rPr>
              <a:t>tcp</a:t>
            </a:r>
            <a:r>
              <a:rPr lang="pt-BR" sz="1999" dirty="0">
                <a:solidFill>
                  <a:srgbClr val="000000"/>
                </a:solidFill>
                <a:latin typeface="Segoe WP Semibold"/>
                <a:cs typeface="+mn-cs"/>
              </a:rPr>
              <a:t> </a:t>
            </a:r>
            <a:r>
              <a:rPr lang="pt-BR" sz="1999" i="1" dirty="0">
                <a:solidFill>
                  <a:srgbClr val="5F9EA0"/>
                </a:solidFill>
                <a:latin typeface="Segoe WP Semibold"/>
                <a:cs typeface="+mn-cs"/>
              </a:rPr>
              <a:t>-ProbeProtocol</a:t>
            </a:r>
            <a:r>
              <a:rPr lang="pt-BR" sz="1999" dirty="0">
                <a:solidFill>
                  <a:srgbClr val="000000"/>
                </a:solidFill>
                <a:latin typeface="Segoe WP Semibold"/>
                <a:cs typeface="+mn-cs"/>
              </a:rPr>
              <a:t> </a:t>
            </a:r>
            <a:r>
              <a:rPr lang="pt-BR" sz="1999" dirty="0">
                <a:solidFill>
                  <a:srgbClr val="800000"/>
                </a:solidFill>
                <a:latin typeface="Segoe WP Semibold"/>
                <a:cs typeface="+mn-cs"/>
              </a:rPr>
              <a:t>http</a:t>
            </a:r>
            <a:r>
              <a:rPr lang="pt-BR" sz="1999" dirty="0">
                <a:solidFill>
                  <a:srgbClr val="000000"/>
                </a:solidFill>
                <a:latin typeface="Segoe WP Semibold"/>
                <a:cs typeface="+mn-cs"/>
              </a:rPr>
              <a:t> </a:t>
            </a:r>
            <a:r>
              <a:rPr lang="pt-BR" sz="1999" i="1" dirty="0">
                <a:solidFill>
                  <a:srgbClr val="5F9EA0"/>
                </a:solidFill>
                <a:latin typeface="Segoe WP Semibold"/>
                <a:cs typeface="+mn-cs"/>
              </a:rPr>
              <a:t>-ProbePort</a:t>
            </a:r>
            <a:r>
              <a:rPr lang="pt-BR" sz="1999" dirty="0">
                <a:solidFill>
                  <a:srgbClr val="000000"/>
                </a:solidFill>
                <a:latin typeface="Segoe WP Semibold"/>
                <a:cs typeface="+mn-cs"/>
              </a:rPr>
              <a:t> 80 </a:t>
            </a:r>
            <a:r>
              <a:rPr lang="pt-BR" sz="1999" b="1" dirty="0">
                <a:solidFill>
                  <a:srgbClr val="5F9EA0"/>
                </a:solidFill>
                <a:latin typeface="Segoe WP Semibold"/>
                <a:cs typeface="+mn-cs"/>
              </a:rPr>
              <a:t>`</a:t>
            </a:r>
            <a:endParaRPr lang="pt-BR" sz="1999" dirty="0">
              <a:solidFill>
                <a:srgbClr val="000000"/>
              </a:solidFill>
              <a:latin typeface="Segoe WP Semibold"/>
              <a:cs typeface="+mn-cs"/>
            </a:endParaRPr>
          </a:p>
          <a:p>
            <a:pPr defTabSz="913279">
              <a:lnSpc>
                <a:spcPct val="100000"/>
              </a:lnSpc>
              <a:spcBef>
                <a:spcPts val="0"/>
              </a:spcBef>
            </a:pPr>
            <a:r>
              <a:rPr lang="en-US" sz="1999" i="1" dirty="0">
                <a:solidFill>
                  <a:srgbClr val="5F9EA0"/>
                </a:solidFill>
                <a:latin typeface="Segoe WP Semibold"/>
                <a:cs typeface="+mn-cs"/>
              </a:rPr>
              <a:t>-</a:t>
            </a:r>
            <a:r>
              <a:rPr lang="en-US" sz="1999" i="1" dirty="0" err="1">
                <a:solidFill>
                  <a:srgbClr val="5F9EA0"/>
                </a:solidFill>
                <a:latin typeface="Segoe WP Semibold"/>
                <a:cs typeface="+mn-cs"/>
              </a:rPr>
              <a:t>ProbePath</a:t>
            </a:r>
            <a:r>
              <a:rPr lang="en-US" sz="1999" dirty="0">
                <a:solidFill>
                  <a:srgbClr val="000000"/>
                </a:solidFill>
                <a:latin typeface="Segoe WP Semibold"/>
                <a:cs typeface="+mn-cs"/>
              </a:rPr>
              <a:t> </a:t>
            </a:r>
            <a:r>
              <a:rPr lang="en-US" sz="1999" dirty="0">
                <a:solidFill>
                  <a:srgbClr val="800000"/>
                </a:solidFill>
                <a:latin typeface="Segoe WP Semibold"/>
                <a:cs typeface="+mn-cs"/>
              </a:rPr>
              <a:t>'/</a:t>
            </a:r>
            <a:r>
              <a:rPr lang="en-US" sz="1999" dirty="0" err="1">
                <a:solidFill>
                  <a:srgbClr val="800000"/>
                </a:solidFill>
                <a:latin typeface="Segoe WP Semibold"/>
                <a:cs typeface="+mn-cs"/>
              </a:rPr>
              <a:t>healthcheck</a:t>
            </a:r>
            <a:r>
              <a:rPr lang="en-US" sz="1999" dirty="0">
                <a:solidFill>
                  <a:srgbClr val="800000"/>
                </a:solidFill>
                <a:latin typeface="Segoe WP Semibold"/>
                <a:cs typeface="+mn-cs"/>
              </a:rPr>
              <a:t>/iisstart.htm'</a:t>
            </a:r>
            <a:r>
              <a:rPr lang="en-US" sz="1999" dirty="0">
                <a:solidFill>
                  <a:srgbClr val="000000"/>
                </a:solidFill>
                <a:latin typeface="Segoe WP Semibold"/>
                <a:cs typeface="+mn-cs"/>
              </a:rPr>
              <a:t> |</a:t>
            </a:r>
          </a:p>
          <a:p>
            <a:pPr defTabSz="913279">
              <a:lnSpc>
                <a:spcPct val="100000"/>
              </a:lnSpc>
              <a:spcBef>
                <a:spcPts val="0"/>
              </a:spcBef>
            </a:pPr>
            <a:r>
              <a:rPr lang="en-US" sz="1999" b="1" dirty="0">
                <a:solidFill>
                  <a:srgbClr val="5F9EA0"/>
                </a:solidFill>
                <a:latin typeface="Segoe WP Semibold"/>
                <a:cs typeface="+mn-cs"/>
              </a:rPr>
              <a:t>Set-</a:t>
            </a:r>
            <a:r>
              <a:rPr lang="en-US" sz="1999" b="1" dirty="0" err="1">
                <a:solidFill>
                  <a:srgbClr val="5F9EA0"/>
                </a:solidFill>
                <a:latin typeface="Segoe WP Semibold"/>
                <a:cs typeface="+mn-cs"/>
              </a:rPr>
              <a:t>AzureSubnet</a:t>
            </a:r>
            <a:r>
              <a:rPr lang="en-US" sz="1999" dirty="0">
                <a:solidFill>
                  <a:srgbClr val="000000"/>
                </a:solidFill>
                <a:latin typeface="Segoe WP Semibold"/>
                <a:cs typeface="+mn-cs"/>
              </a:rPr>
              <a:t> </a:t>
            </a:r>
            <a:r>
              <a:rPr lang="en-US" sz="1999" dirty="0">
                <a:solidFill>
                  <a:srgbClr val="800080"/>
                </a:solidFill>
                <a:latin typeface="Segoe WP Semibold"/>
                <a:cs typeface="+mn-cs"/>
              </a:rPr>
              <a:t>$</a:t>
            </a:r>
            <a:r>
              <a:rPr lang="en-US" sz="1999" dirty="0" err="1">
                <a:solidFill>
                  <a:srgbClr val="800080"/>
                </a:solidFill>
                <a:latin typeface="Segoe WP Semibold"/>
                <a:cs typeface="+mn-cs"/>
              </a:rPr>
              <a:t>spsubnet</a:t>
            </a:r>
            <a:endParaRPr lang="en-US" sz="1999" dirty="0">
              <a:solidFill>
                <a:srgbClr val="800080"/>
              </a:solidFill>
              <a:latin typeface="Segoe WP Semibold"/>
              <a:cs typeface="+mn-cs"/>
            </a:endParaRPr>
          </a:p>
          <a:p>
            <a:pPr defTabSz="913279">
              <a:lnSpc>
                <a:spcPct val="100000"/>
              </a:lnSpc>
              <a:spcBef>
                <a:spcPts val="0"/>
              </a:spcBef>
            </a:pPr>
            <a:r>
              <a:rPr lang="en-US" sz="2399" b="1" dirty="0">
                <a:solidFill>
                  <a:schemeClr val="tx1"/>
                </a:solidFill>
                <a:latin typeface="Segoe UI"/>
                <a:cs typeface="+mn-cs"/>
              </a:rPr>
              <a:t>. . . </a:t>
            </a:r>
            <a:endParaRPr lang="en-US" sz="2799" b="1" dirty="0">
              <a:solidFill>
                <a:schemeClr val="tx1"/>
              </a:solidFill>
              <a:latin typeface="Segoe WP Semibold"/>
              <a:cs typeface="+mn-cs"/>
            </a:endParaRPr>
          </a:p>
        </p:txBody>
      </p:sp>
      <p:sp>
        <p:nvSpPr>
          <p:cNvPr id="11" name="Rectangle 10"/>
          <p:cNvSpPr/>
          <p:nvPr/>
        </p:nvSpPr>
        <p:spPr bwMode="auto">
          <a:xfrm>
            <a:off x="2451" y="1380"/>
            <a:ext cx="12183923" cy="5027176"/>
          </a:xfrm>
          <a:prstGeom prst="rect">
            <a:avLst/>
          </a:prstGeom>
          <a:solidFill>
            <a:srgbClr val="D9D9D9">
              <a:alpha val="50196"/>
            </a:srgbClr>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6" name="Rounded Rectangle 5"/>
          <p:cNvSpPr/>
          <p:nvPr/>
        </p:nvSpPr>
        <p:spPr bwMode="auto">
          <a:xfrm>
            <a:off x="-9420" y="5028557"/>
            <a:ext cx="12183923" cy="1828065"/>
          </a:xfrm>
          <a:prstGeom prst="roundRect">
            <a:avLst/>
          </a:prstGeom>
          <a:noFill/>
          <a:ln w="38100">
            <a:solidFill>
              <a:srgbClr val="FF000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pPr>
            <a:endParaRPr lang="en-US" sz="2199"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6095779"/>
      </p:ext>
    </p:extLst>
  </p:cSld>
  <p:clrMapOvr>
    <a:masterClrMapping/>
  </p:clrMapOvr>
  <p:transition spd="slow">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21356" y="1448596"/>
            <a:ext cx="11144529" cy="5151837"/>
          </a:xfrm>
        </p:spPr>
        <p:txBody>
          <a:bodyPr/>
          <a:lstStyle/>
          <a:p>
            <a:pPr marL="287224" indent="-287224">
              <a:spcBef>
                <a:spcPts val="1200"/>
              </a:spcBef>
            </a:pPr>
            <a:r>
              <a:rPr lang="en-US" dirty="0" smtClean="0"/>
              <a:t>Deployment </a:t>
            </a:r>
            <a:r>
              <a:rPr lang="en-US" dirty="0"/>
              <a:t>Considerations for SharePoint 2013 on Windows Azure </a:t>
            </a:r>
            <a:r>
              <a:rPr lang="en-US" dirty="0" smtClean="0"/>
              <a:t>VMs</a:t>
            </a:r>
          </a:p>
          <a:p>
            <a:pPr marL="287224" indent="-287224">
              <a:spcBef>
                <a:spcPts val="1200"/>
              </a:spcBef>
            </a:pPr>
            <a:r>
              <a:rPr lang="en-US" sz="1999" dirty="0">
                <a:gradFill>
                  <a:gsLst>
                    <a:gs pos="1250">
                      <a:schemeClr val="tx1"/>
                    </a:gs>
                    <a:gs pos="100000">
                      <a:schemeClr val="tx1"/>
                    </a:gs>
                  </a:gsLst>
                  <a:lin ang="5400000" scaled="0"/>
                </a:gradFill>
                <a:latin typeface="+mn-lt"/>
              </a:rPr>
              <a:t>	</a:t>
            </a:r>
            <a:r>
              <a:rPr lang="en-US" sz="1999" dirty="0">
                <a:gradFill>
                  <a:gsLst>
                    <a:gs pos="1250">
                      <a:schemeClr val="tx1"/>
                    </a:gs>
                    <a:gs pos="100000">
                      <a:schemeClr val="tx1"/>
                    </a:gs>
                  </a:gsLst>
                  <a:lin ang="5400000" scaled="0"/>
                </a:gradFill>
                <a:latin typeface="+mn-lt"/>
                <a:hlinkClick r:id="rId3"/>
              </a:rPr>
              <a:t>http://gallery.technet.microsoft.com/Technical-Deployment-db645804</a:t>
            </a:r>
            <a:r>
              <a:rPr lang="en-US" sz="1999" dirty="0">
                <a:gradFill>
                  <a:gsLst>
                    <a:gs pos="1250">
                      <a:schemeClr val="tx1"/>
                    </a:gs>
                    <a:gs pos="100000">
                      <a:schemeClr val="tx1"/>
                    </a:gs>
                  </a:gsLst>
                  <a:lin ang="5400000" scaled="0"/>
                </a:gradFill>
                <a:latin typeface="+mn-lt"/>
              </a:rPr>
              <a:t> </a:t>
            </a:r>
          </a:p>
          <a:p>
            <a:pPr marL="287224" indent="-287224">
              <a:spcBef>
                <a:spcPts val="1200"/>
              </a:spcBef>
            </a:pPr>
            <a:r>
              <a:rPr lang="en-US" dirty="0"/>
              <a:t>SharePoint Deployment on Windows Azure </a:t>
            </a:r>
            <a:r>
              <a:rPr lang="en-US" dirty="0" smtClean="0"/>
              <a:t>VMs</a:t>
            </a:r>
            <a:endParaRPr lang="en-US" dirty="0"/>
          </a:p>
          <a:p>
            <a:pPr marL="287224" indent="-287224">
              <a:spcBef>
                <a:spcPts val="1200"/>
              </a:spcBef>
            </a:pPr>
            <a:r>
              <a:rPr lang="en-US" sz="2352" b="1" dirty="0">
                <a:gradFill>
                  <a:gsLst>
                    <a:gs pos="1250">
                      <a:schemeClr val="tx1"/>
                    </a:gs>
                    <a:gs pos="100000">
                      <a:schemeClr val="tx1"/>
                    </a:gs>
                  </a:gsLst>
                  <a:lin ang="5400000" scaled="0"/>
                </a:gradFill>
                <a:latin typeface="+mn-lt"/>
              </a:rPr>
              <a:t>	</a:t>
            </a:r>
            <a:r>
              <a:rPr lang="en-US" sz="1999" dirty="0">
                <a:gradFill>
                  <a:gsLst>
                    <a:gs pos="1250">
                      <a:schemeClr val="tx1"/>
                    </a:gs>
                    <a:gs pos="100000">
                      <a:schemeClr val="tx1"/>
                    </a:gs>
                  </a:gsLst>
                  <a:lin ang="5400000" scaled="0"/>
                </a:gradFill>
                <a:latin typeface="+mn-lt"/>
                <a:hlinkClick r:id="rId4"/>
              </a:rPr>
              <a:t>http://www.microsoft.com/en-us/download/details.aspx?id=34598</a:t>
            </a:r>
            <a:endParaRPr lang="en-US" sz="1999" dirty="0">
              <a:gradFill>
                <a:gsLst>
                  <a:gs pos="1250">
                    <a:schemeClr val="tx1"/>
                  </a:gs>
                  <a:gs pos="100000">
                    <a:schemeClr val="tx1"/>
                  </a:gs>
                </a:gsLst>
                <a:lin ang="5400000" scaled="0"/>
              </a:gradFill>
              <a:latin typeface="+mn-lt"/>
            </a:endParaRPr>
          </a:p>
          <a:p>
            <a:pPr marL="287224" indent="-287224">
              <a:spcBef>
                <a:spcPts val="1200"/>
              </a:spcBef>
            </a:pPr>
            <a:r>
              <a:rPr lang="en-US" sz="3136" dirty="0"/>
              <a:t>SharePoint Deployment on Windows Azure Virtual Machines</a:t>
            </a:r>
          </a:p>
          <a:p>
            <a:pPr marL="287224" indent="-287224">
              <a:spcBef>
                <a:spcPts val="1200"/>
              </a:spcBef>
            </a:pPr>
            <a:r>
              <a:rPr lang="en-US" sz="1999" dirty="0">
                <a:gradFill>
                  <a:gsLst>
                    <a:gs pos="1250">
                      <a:schemeClr val="tx1"/>
                    </a:gs>
                    <a:gs pos="100000">
                      <a:schemeClr val="tx1"/>
                    </a:gs>
                  </a:gsLst>
                  <a:lin ang="5400000" scaled="0"/>
                </a:gradFill>
                <a:latin typeface="+mn-lt"/>
                <a:hlinkClick r:id="rId5"/>
              </a:rPr>
              <a:t>http://www.windowsazure.com/en-us/manage/windows/other-resources/sharepoint-on-azure</a:t>
            </a:r>
            <a:r>
              <a:rPr lang="en-US" sz="1999" dirty="0" smtClean="0">
                <a:gradFill>
                  <a:gsLst>
                    <a:gs pos="1250">
                      <a:schemeClr val="tx1"/>
                    </a:gs>
                    <a:gs pos="100000">
                      <a:schemeClr val="tx1"/>
                    </a:gs>
                  </a:gsLst>
                  <a:lin ang="5400000" scaled="0"/>
                </a:gradFill>
                <a:latin typeface="+mn-lt"/>
                <a:hlinkClick r:id="rId5"/>
              </a:rPr>
              <a:t>/</a:t>
            </a:r>
            <a:r>
              <a:rPr lang="en-US" sz="1999" dirty="0" smtClean="0">
                <a:gradFill>
                  <a:gsLst>
                    <a:gs pos="1250">
                      <a:schemeClr val="tx1"/>
                    </a:gs>
                    <a:gs pos="100000">
                      <a:schemeClr val="tx1"/>
                    </a:gs>
                  </a:gsLst>
                  <a:lin ang="5400000" scaled="0"/>
                </a:gradFill>
                <a:latin typeface="+mn-lt"/>
              </a:rPr>
              <a:t>  </a:t>
            </a:r>
          </a:p>
          <a:p>
            <a:pPr marL="287224" indent="-287224">
              <a:spcBef>
                <a:spcPts val="1200"/>
              </a:spcBef>
            </a:pPr>
            <a:r>
              <a:rPr lang="en-US" sz="3136" dirty="0" smtClean="0"/>
              <a:t>Building a SharePoint Farm on Windows Azure with PowerShell</a:t>
            </a:r>
            <a:endParaRPr lang="en-US" sz="3136" dirty="0"/>
          </a:p>
          <a:p>
            <a:pPr marL="287224" indent="-287224">
              <a:spcBef>
                <a:spcPts val="1200"/>
              </a:spcBef>
            </a:pPr>
            <a:r>
              <a:rPr lang="en-US" sz="1999" dirty="0" smtClean="0">
                <a:gradFill>
                  <a:gsLst>
                    <a:gs pos="1250">
                      <a:schemeClr val="tx1"/>
                    </a:gs>
                    <a:gs pos="100000">
                      <a:schemeClr val="tx1"/>
                    </a:gs>
                  </a:gsLst>
                  <a:lin ang="5400000" scaled="0"/>
                </a:gradFill>
                <a:hlinkClick r:id="rId6"/>
              </a:rPr>
              <a:t>http</a:t>
            </a:r>
            <a:r>
              <a:rPr lang="en-US" sz="1999" dirty="0">
                <a:gradFill>
                  <a:gsLst>
                    <a:gs pos="1250">
                      <a:schemeClr val="tx1"/>
                    </a:gs>
                    <a:gs pos="100000">
                      <a:schemeClr val="tx1"/>
                    </a:gs>
                  </a:gsLst>
                  <a:lin ang="5400000" scaled="0"/>
                </a:gradFill>
                <a:hlinkClick r:id="rId6"/>
              </a:rPr>
              <a:t>://</a:t>
            </a:r>
            <a:r>
              <a:rPr lang="en-US" sz="1999" dirty="0" smtClean="0">
                <a:gradFill>
                  <a:gsLst>
                    <a:gs pos="1250">
                      <a:schemeClr val="tx1"/>
                    </a:gs>
                    <a:gs pos="100000">
                      <a:schemeClr val="tx1"/>
                    </a:gs>
                  </a:gsLst>
                  <a:lin ang="5400000" scaled="0"/>
                </a:gradFill>
                <a:hlinkClick r:id="rId6"/>
              </a:rPr>
              <a:t>blogs.msdn.com/b/pstubbs/archive/2012/09/03/building-a-sharepoint-2010-farm-on-windows-azure-with-powershell.aspx</a:t>
            </a:r>
            <a:r>
              <a:rPr lang="en-US" sz="1999" dirty="0" smtClean="0">
                <a:gradFill>
                  <a:gsLst>
                    <a:gs pos="1250">
                      <a:schemeClr val="tx1"/>
                    </a:gs>
                    <a:gs pos="100000">
                      <a:schemeClr val="tx1"/>
                    </a:gs>
                  </a:gsLst>
                  <a:lin ang="5400000" scaled="0"/>
                </a:gradFill>
              </a:rPr>
              <a:t> </a:t>
            </a:r>
            <a:endParaRPr lang="en-US" sz="1999" dirty="0">
              <a:gradFill>
                <a:gsLst>
                  <a:gs pos="1250">
                    <a:schemeClr val="tx1"/>
                  </a:gs>
                  <a:gs pos="100000">
                    <a:schemeClr val="tx1"/>
                  </a:gs>
                </a:gsLst>
                <a:lin ang="5400000" scaled="0"/>
              </a:gradFill>
              <a:latin typeface="+mn-lt"/>
            </a:endParaRPr>
          </a:p>
        </p:txBody>
      </p:sp>
      <p:sp>
        <p:nvSpPr>
          <p:cNvPr id="5" name="Title 4"/>
          <p:cNvSpPr>
            <a:spLocks noGrp="1"/>
          </p:cNvSpPr>
          <p:nvPr>
            <p:ph type="title"/>
          </p:nvPr>
        </p:nvSpPr>
        <p:spPr/>
        <p:txBody>
          <a:bodyPr/>
          <a:lstStyle/>
          <a:p>
            <a:r>
              <a:rPr lang="en-US" dirty="0" smtClean="0"/>
              <a:t>Additional Resources</a:t>
            </a:r>
            <a:endParaRPr lang="en-US" dirty="0"/>
          </a:p>
        </p:txBody>
      </p:sp>
    </p:spTree>
    <p:extLst>
      <p:ext uri="{BB962C8B-B14F-4D97-AF65-F5344CB8AC3E}">
        <p14:creationId xmlns:p14="http://schemas.microsoft.com/office/powerpoint/2010/main" val="1807719836"/>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029164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4686445" y="3714264"/>
            <a:ext cx="6380162" cy="738664"/>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smtClean="0">
                <a:latin typeface="+mn-lt"/>
              </a:rPr>
              <a:t>When and why would I use SharePoint in the Cloud?</a:t>
            </a:r>
          </a:p>
        </p:txBody>
      </p:sp>
      <p:sp>
        <p:nvSpPr>
          <p:cNvPr id="3" name="Title 2"/>
          <p:cNvSpPr>
            <a:spLocks noGrp="1"/>
          </p:cNvSpPr>
          <p:nvPr>
            <p:ph type="title"/>
          </p:nvPr>
        </p:nvSpPr>
        <p:spPr>
          <a:xfrm>
            <a:off x="269169" y="2084173"/>
            <a:ext cx="11650488" cy="1292639"/>
          </a:xfrm>
        </p:spPr>
        <p:txBody>
          <a:bodyPr/>
          <a:lstStyle/>
          <a:p>
            <a:r>
              <a:rPr lang="en-US" sz="8000" dirty="0" smtClean="0"/>
              <a:t>Motivations and Scenarios</a:t>
            </a:r>
            <a:endParaRPr lang="en-US" sz="8000" dirty="0"/>
          </a:p>
        </p:txBody>
      </p:sp>
    </p:spTree>
    <p:extLst>
      <p:ext uri="{BB962C8B-B14F-4D97-AF65-F5344CB8AC3E}">
        <p14:creationId xmlns:p14="http://schemas.microsoft.com/office/powerpoint/2010/main" val="32719236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5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Drivers for Cloud Adoption</a:t>
            </a:r>
            <a:endParaRPr lang="en-US" dirty="0"/>
          </a:p>
        </p:txBody>
      </p:sp>
      <p:sp>
        <p:nvSpPr>
          <p:cNvPr id="3" name="Text Placeholder 2"/>
          <p:cNvSpPr>
            <a:spLocks noGrp="1"/>
          </p:cNvSpPr>
          <p:nvPr>
            <p:ph type="body" sz="quarter" idx="10"/>
          </p:nvPr>
        </p:nvSpPr>
        <p:spPr>
          <a:xfrm>
            <a:off x="454058" y="1233846"/>
            <a:ext cx="9890162" cy="5069080"/>
          </a:xfrm>
        </p:spPr>
        <p:txBody>
          <a:bodyPr/>
          <a:lstStyle/>
          <a:p>
            <a:r>
              <a:rPr lang="en-US" dirty="0" smtClean="0">
                <a:solidFill>
                  <a:schemeClr val="accent2"/>
                </a:solidFill>
              </a:rPr>
              <a:t>           IT Agility </a:t>
            </a:r>
            <a:endParaRPr lang="en-US" dirty="0">
              <a:solidFill>
                <a:schemeClr val="accent2"/>
              </a:solidFill>
            </a:endParaRPr>
          </a:p>
          <a:p>
            <a:r>
              <a:rPr lang="en-US" sz="2800" dirty="0" smtClean="0"/>
              <a:t>The ability to instantly provision new hardware for new opportunities or respond quickly to business demand can be a competitive advantage.</a:t>
            </a:r>
            <a:endParaRPr lang="en-US" sz="2800" dirty="0" smtClean="0">
              <a:solidFill>
                <a:schemeClr val="accent2"/>
              </a:solidFill>
            </a:endParaRPr>
          </a:p>
          <a:p>
            <a:r>
              <a:rPr lang="en-US" dirty="0" smtClean="0">
                <a:solidFill>
                  <a:schemeClr val="accent2"/>
                </a:solidFill>
              </a:rPr>
              <a:t>           Focus</a:t>
            </a:r>
          </a:p>
          <a:p>
            <a:r>
              <a:rPr lang="en-US" sz="2800" dirty="0" smtClean="0"/>
              <a:t>Focusing less on infrastructure leaves more time for improving the success of the business through better IT. </a:t>
            </a:r>
          </a:p>
          <a:p>
            <a:r>
              <a:rPr lang="en-US" sz="2800" b="1" dirty="0" smtClean="0"/>
              <a:t>More on Innovation and less on Infrastructure.</a:t>
            </a:r>
            <a:endParaRPr lang="en-US" sz="2800" b="1" dirty="0"/>
          </a:p>
          <a:p>
            <a:r>
              <a:rPr lang="en-US" dirty="0" smtClean="0">
                <a:solidFill>
                  <a:schemeClr val="accent2"/>
                </a:solidFill>
              </a:rPr>
              <a:t>           Economics</a:t>
            </a:r>
          </a:p>
          <a:p>
            <a:r>
              <a:rPr lang="en-US" sz="2800" dirty="0" smtClean="0"/>
              <a:t>Cloud Computing lowers the cost of delivering IT and increases the utilization and efficiency of your data center. </a:t>
            </a:r>
            <a:endParaRPr lang="en-US" dirty="0">
              <a:solidFill>
                <a:schemeClr val="accent2"/>
              </a:solidFill>
            </a:endParaRPr>
          </a:p>
        </p:txBody>
      </p:sp>
      <p:grpSp>
        <p:nvGrpSpPr>
          <p:cNvPr id="14" name="Group 13"/>
          <p:cNvGrpSpPr/>
          <p:nvPr/>
        </p:nvGrpSpPr>
        <p:grpSpPr>
          <a:xfrm>
            <a:off x="457198" y="1144175"/>
            <a:ext cx="1224048" cy="811498"/>
            <a:chOff x="519692" y="1253236"/>
            <a:chExt cx="1224048" cy="811498"/>
          </a:xfrm>
        </p:grpSpPr>
        <p:sp>
          <p:nvSpPr>
            <p:cNvPr id="5" name="Presentation Title Rectangle"/>
            <p:cNvSpPr txBox="1">
              <a:spLocks/>
            </p:cNvSpPr>
            <p:nvPr/>
          </p:nvSpPr>
          <p:spPr>
            <a:xfrm>
              <a:off x="519692" y="1353376"/>
              <a:ext cx="1224048" cy="611219"/>
            </a:xfrm>
            <a:prstGeom prst="rect">
              <a:avLst/>
            </a:prstGeom>
            <a:solidFill>
              <a:srgbClr val="00AEEF"/>
            </a:solidFill>
            <a:effectLst/>
          </p:spPr>
          <p:txBody>
            <a:bodyPr lIns="182880" rIns="137160" bIns="182880" anchor="b" anchorCtr="0">
              <a:noAutofit/>
            </a:bodyPr>
            <a:lstStyle>
              <a:defPPr>
                <a:defRPr lang="en-US"/>
              </a:defPPr>
              <a:lvl1pPr>
                <a:lnSpc>
                  <a:spcPct val="90000"/>
                </a:lnSpc>
                <a:spcBef>
                  <a:spcPct val="0"/>
                </a:spcBef>
                <a:buNone/>
                <a:defRPr sz="1700" b="1" i="0" cap="none" spc="0" baseline="0">
                  <a:ln w="3175">
                    <a:noFill/>
                  </a:ln>
                  <a:gradFill flip="none" rotWithShape="1">
                    <a:gsLst>
                      <a:gs pos="4583">
                        <a:srgbClr val="FFFFFF"/>
                      </a:gs>
                      <a:gs pos="100000">
                        <a:srgbClr val="FFFFFF"/>
                      </a:gs>
                    </a:gsLst>
                    <a:lin ang="5400000" scaled="0"/>
                    <a:tileRect/>
                  </a:gradFill>
                  <a:effectLst/>
                  <a:latin typeface="+mj-lt"/>
                  <a:cs typeface="Arial" charset="0"/>
                </a:defRPr>
              </a:lvl1pPr>
            </a:lstStyle>
            <a:p>
              <a:pPr defTabSz="914400">
                <a:defRPr/>
              </a:pPr>
              <a:endParaRPr lang="en-US" sz="2400" b="0" kern="0" dirty="0">
                <a:latin typeface="Segoe UI Light" pitchFamily="34" charset="0"/>
              </a:endParaRPr>
            </a:p>
          </p:txBody>
        </p:sp>
        <p:pic>
          <p:nvPicPr>
            <p:cNvPr id="6" name="Picture 5" descr="Agility.png"/>
            <p:cNvPicPr>
              <a:picLocks noChangeAspect="1"/>
            </p:cNvPicPr>
            <p:nvPr/>
          </p:nvPicPr>
          <p:blipFill>
            <a:blip r:embed="rId3" cstate="print">
              <a:lum bright="100000"/>
            </a:blip>
            <a:stretch>
              <a:fillRect/>
            </a:stretch>
          </p:blipFill>
          <p:spPr>
            <a:xfrm>
              <a:off x="605404" y="1253236"/>
              <a:ext cx="1052623" cy="811498"/>
            </a:xfrm>
            <a:prstGeom prst="rect">
              <a:avLst/>
            </a:prstGeom>
          </p:spPr>
        </p:pic>
      </p:grpSp>
      <p:grpSp>
        <p:nvGrpSpPr>
          <p:cNvPr id="13" name="Group 12"/>
          <p:cNvGrpSpPr/>
          <p:nvPr/>
        </p:nvGrpSpPr>
        <p:grpSpPr>
          <a:xfrm>
            <a:off x="457198" y="2819332"/>
            <a:ext cx="1224048" cy="729521"/>
            <a:chOff x="9732196" y="1309511"/>
            <a:chExt cx="1224048" cy="729521"/>
          </a:xfrm>
        </p:grpSpPr>
        <p:sp>
          <p:nvSpPr>
            <p:cNvPr id="8" name="Presentation Title Rectangle"/>
            <p:cNvSpPr txBox="1">
              <a:spLocks/>
            </p:cNvSpPr>
            <p:nvPr/>
          </p:nvSpPr>
          <p:spPr>
            <a:xfrm>
              <a:off x="9732196" y="1365341"/>
              <a:ext cx="1224048" cy="587288"/>
            </a:xfrm>
            <a:prstGeom prst="rect">
              <a:avLst/>
            </a:prstGeom>
            <a:solidFill>
              <a:srgbClr val="8DC63F"/>
            </a:solidFill>
            <a:effectLst/>
          </p:spPr>
          <p:txBody>
            <a:bodyPr lIns="182880" rIns="137160" bIns="182880" anchor="b" anchorCtr="0">
              <a:noAutofit/>
            </a:bodyPr>
            <a:lstStyle>
              <a:defPPr>
                <a:defRPr lang="en-US"/>
              </a:defPPr>
              <a:lvl1pPr marR="0" lvl="0" indent="0" defTabSz="914400" fontAlgn="auto">
                <a:lnSpc>
                  <a:spcPct val="90000"/>
                </a:lnSpc>
                <a:spcBef>
                  <a:spcPct val="0"/>
                </a:spcBef>
                <a:spcAft>
                  <a:spcPts val="0"/>
                </a:spcAft>
                <a:buClrTx/>
                <a:buSzTx/>
                <a:buFontTx/>
                <a:buNone/>
                <a:tabLst/>
                <a:defRPr kumimoji="0" sz="2000" b="0" i="0" u="none" strike="noStrike" kern="0" cap="none" spc="0" normalizeH="0" baseline="0">
                  <a:ln w="3175">
                    <a:noFill/>
                  </a:ln>
                  <a:gradFill flip="none" rotWithShape="1">
                    <a:gsLst>
                      <a:gs pos="4583">
                        <a:srgbClr val="FFFFFF"/>
                      </a:gs>
                      <a:gs pos="100000">
                        <a:srgbClr val="FFFFFF"/>
                      </a:gs>
                    </a:gsLst>
                    <a:lin ang="5400000" scaled="0"/>
                    <a:tileRect/>
                  </a:gradFill>
                  <a:effectLst/>
                  <a:uLnTx/>
                  <a:uFillTx/>
                  <a:latin typeface="Segoe"/>
                  <a:cs typeface="Arial" charset="0"/>
                </a:defRPr>
              </a:lvl1pPr>
            </a:lstStyle>
            <a:p>
              <a:endParaRPr sz="3200" dirty="0">
                <a:latin typeface="Segoe UI Light" pitchFamily="34" charset="0"/>
              </a:endParaRPr>
            </a:p>
          </p:txBody>
        </p:sp>
        <p:pic>
          <p:nvPicPr>
            <p:cNvPr id="9" name="Picture 8" descr="magnifying glass-01.png"/>
            <p:cNvPicPr>
              <a:picLocks noChangeAspect="1"/>
            </p:cNvPicPr>
            <p:nvPr/>
          </p:nvPicPr>
          <p:blipFill>
            <a:blip r:embed="rId4" cstate="print">
              <a:lum bright="100000"/>
            </a:blip>
            <a:stretch>
              <a:fillRect/>
            </a:stretch>
          </p:blipFill>
          <p:spPr>
            <a:xfrm>
              <a:off x="9972532" y="1309511"/>
              <a:ext cx="686170" cy="729521"/>
            </a:xfrm>
            <a:prstGeom prst="rect">
              <a:avLst/>
            </a:prstGeom>
          </p:spPr>
        </p:pic>
      </p:grpSp>
      <p:grpSp>
        <p:nvGrpSpPr>
          <p:cNvPr id="10" name="Group 9"/>
          <p:cNvGrpSpPr/>
          <p:nvPr/>
        </p:nvGrpSpPr>
        <p:grpSpPr>
          <a:xfrm>
            <a:off x="455900" y="4892992"/>
            <a:ext cx="1225023" cy="611219"/>
            <a:chOff x="7642531" y="2078181"/>
            <a:chExt cx="2798064" cy="2142945"/>
          </a:xfrm>
        </p:grpSpPr>
        <p:sp>
          <p:nvSpPr>
            <p:cNvPr id="11" name="Presentation Title Rectangle"/>
            <p:cNvSpPr txBox="1">
              <a:spLocks/>
            </p:cNvSpPr>
            <p:nvPr/>
          </p:nvSpPr>
          <p:spPr>
            <a:xfrm>
              <a:off x="7642531" y="2078181"/>
              <a:ext cx="2798064" cy="2142945"/>
            </a:xfrm>
            <a:prstGeom prst="rect">
              <a:avLst/>
            </a:prstGeom>
            <a:solidFill>
              <a:srgbClr val="00A651"/>
            </a:solidFill>
            <a:effectLst/>
          </p:spPr>
          <p:txBody>
            <a:bodyPr lIns="182880" rIns="137160" bIns="182880" anchor="b"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defTabSz="914400">
                <a:defRPr/>
              </a:pPr>
              <a:endParaRPr sz="3200" b="0" kern="0" spc="0" dirty="0">
                <a:latin typeface="Segoe UI Light" pitchFamily="34" charset="0"/>
              </a:endParaRPr>
            </a:p>
          </p:txBody>
        </p:sp>
        <p:pic>
          <p:nvPicPr>
            <p:cNvPr id="12" name="Picture 11" descr="Economy_2.png"/>
            <p:cNvPicPr>
              <a:picLocks noChangeAspect="1"/>
            </p:cNvPicPr>
            <p:nvPr/>
          </p:nvPicPr>
          <p:blipFill>
            <a:blip r:embed="rId5" cstate="print">
              <a:lum bright="100000"/>
            </a:blip>
            <a:stretch>
              <a:fillRect/>
            </a:stretch>
          </p:blipFill>
          <p:spPr>
            <a:xfrm>
              <a:off x="8336790" y="2590800"/>
              <a:ext cx="1309592" cy="1456266"/>
            </a:xfrm>
            <a:prstGeom prst="rect">
              <a:avLst/>
            </a:prstGeom>
          </p:spPr>
        </p:pic>
      </p:grpSp>
    </p:spTree>
    <p:extLst>
      <p:ext uri="{BB962C8B-B14F-4D97-AF65-F5344CB8AC3E}">
        <p14:creationId xmlns:p14="http://schemas.microsoft.com/office/powerpoint/2010/main" val="2534888438"/>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400" dirty="0" smtClean="0"/>
              <a:t>SharePoint Cloud Continuum</a:t>
            </a:r>
            <a:endParaRPr lang="en-US" sz="5400" dirty="0"/>
          </a:p>
        </p:txBody>
      </p:sp>
      <p:sp>
        <p:nvSpPr>
          <p:cNvPr id="5" name="Rectangle 4"/>
          <p:cNvSpPr/>
          <p:nvPr/>
        </p:nvSpPr>
        <p:spPr bwMode="auto">
          <a:xfrm rot="5400000" flipV="1">
            <a:off x="3281404" y="-1326526"/>
            <a:ext cx="4657801" cy="10012261"/>
          </a:xfrm>
          <a:prstGeom prst="rect">
            <a:avLst/>
          </a:prstGeom>
          <a:solidFill>
            <a:schemeClr val="bg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75" tIns="38088" rIns="76175" bIns="38088" numCol="1" rtlCol="0" anchor="ctr" anchorCtr="0" compatLnSpc="1">
            <a:prstTxWarp prst="textNoShape">
              <a:avLst/>
            </a:prstTxWarp>
          </a:bodyPr>
          <a:lstStyle/>
          <a:p>
            <a:pPr algn="ctr" defTabSz="761536"/>
            <a:endParaRPr lang="en-US" sz="1500" dirty="0">
              <a:solidFill>
                <a:srgbClr val="FFFFFF"/>
              </a:solidFill>
            </a:endParaRPr>
          </a:p>
        </p:txBody>
      </p:sp>
      <p:pic>
        <p:nvPicPr>
          <p:cNvPr id="6" name="Picture 2" descr="\\eventsql\dvd\Online_ART\DVD_Art_Sept-2-2010\Artwork_Imagery\Shapes\Arrows\White Collection 25 percent opaque - soft shadow\curved arrow 5.png"/>
          <p:cNvPicPr>
            <a:picLocks noChangeAspect="1" noChangeArrowheads="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rot="604224">
            <a:off x="1794010" y="609583"/>
            <a:ext cx="8117846" cy="545200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204741" y="6096000"/>
            <a:ext cx="1651671" cy="430887"/>
          </a:xfrm>
          <a:prstGeom prst="rect">
            <a:avLst/>
          </a:prstGeom>
          <a:noFill/>
        </p:spPr>
        <p:txBody>
          <a:bodyPr wrap="none" lIns="0" tIns="0" rIns="0" bIns="0" rtlCol="0">
            <a:spAutoFit/>
          </a:bodyPr>
          <a:lstStyle/>
          <a:p>
            <a:pPr defTabSz="1218987"/>
            <a:r>
              <a:rPr lang="en-US" sz="2800" spc="267" dirty="0">
                <a:solidFill>
                  <a:srgbClr val="505050"/>
                </a:solidFill>
                <a:latin typeface="Segoe UI Light"/>
              </a:rPr>
              <a:t>CONTROL</a:t>
            </a:r>
          </a:p>
        </p:txBody>
      </p:sp>
      <p:cxnSp>
        <p:nvCxnSpPr>
          <p:cNvPr id="8" name="Straight Arrow Connector 7"/>
          <p:cNvCxnSpPr/>
          <p:nvPr/>
        </p:nvCxnSpPr>
        <p:spPr>
          <a:xfrm flipV="1">
            <a:off x="10616436" y="1350705"/>
            <a:ext cx="1" cy="4838184"/>
          </a:xfrm>
          <a:prstGeom prst="straightConnector1">
            <a:avLst/>
          </a:prstGeom>
          <a:ln/>
        </p:spPr>
        <p:style>
          <a:lnRef idx="1">
            <a:schemeClr val="accent6"/>
          </a:lnRef>
          <a:fillRef idx="0">
            <a:schemeClr val="accent6"/>
          </a:fillRef>
          <a:effectRef idx="0">
            <a:schemeClr val="accent6"/>
          </a:effectRef>
          <a:fontRef idx="minor">
            <a:schemeClr val="tx1"/>
          </a:fontRef>
        </p:style>
      </p:cxnSp>
      <p:sp>
        <p:nvSpPr>
          <p:cNvPr id="9" name="TextBox 8"/>
          <p:cNvSpPr txBox="1"/>
          <p:nvPr/>
        </p:nvSpPr>
        <p:spPr>
          <a:xfrm rot="5400000">
            <a:off x="9566756" y="3286470"/>
            <a:ext cx="3491790" cy="507831"/>
          </a:xfrm>
          <a:prstGeom prst="rect">
            <a:avLst/>
          </a:prstGeom>
          <a:noFill/>
        </p:spPr>
        <p:txBody>
          <a:bodyPr wrap="none" lIns="0" tIns="0" rIns="0" bIns="0" rtlCol="0">
            <a:spAutoFit/>
          </a:bodyPr>
          <a:lstStyle/>
          <a:p>
            <a:pPr defTabSz="1218987"/>
            <a:r>
              <a:rPr lang="en-US" sz="3300" spc="267" dirty="0">
                <a:solidFill>
                  <a:srgbClr val="505050"/>
                </a:solidFill>
                <a:latin typeface="Segoe UI Light"/>
              </a:rPr>
              <a:t>COST-EFFICIENCY</a:t>
            </a:r>
          </a:p>
        </p:txBody>
      </p:sp>
      <p:cxnSp>
        <p:nvCxnSpPr>
          <p:cNvPr id="10" name="Straight Connector 9"/>
          <p:cNvCxnSpPr/>
          <p:nvPr/>
        </p:nvCxnSpPr>
        <p:spPr>
          <a:xfrm>
            <a:off x="10616436" y="5932250"/>
            <a:ext cx="0" cy="481568"/>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11" name="Straight Connector 10"/>
          <p:cNvCxnSpPr/>
          <p:nvPr/>
        </p:nvCxnSpPr>
        <p:spPr>
          <a:xfrm>
            <a:off x="2285606" y="5948277"/>
            <a:ext cx="0" cy="224757"/>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12" name="Straight Connector 11"/>
          <p:cNvCxnSpPr/>
          <p:nvPr/>
        </p:nvCxnSpPr>
        <p:spPr>
          <a:xfrm rot="5400000">
            <a:off x="4486405" y="6062040"/>
            <a:ext cx="227526"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13" name="Straight Connector 12"/>
          <p:cNvCxnSpPr/>
          <p:nvPr/>
        </p:nvCxnSpPr>
        <p:spPr>
          <a:xfrm rot="5400000">
            <a:off x="5689659" y="6062040"/>
            <a:ext cx="227526"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14" name="Straight Connector 13"/>
          <p:cNvCxnSpPr/>
          <p:nvPr/>
        </p:nvCxnSpPr>
        <p:spPr>
          <a:xfrm rot="5400000">
            <a:off x="8096165" y="6062040"/>
            <a:ext cx="227526"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15" name="Straight Connector 14"/>
          <p:cNvCxnSpPr/>
          <p:nvPr/>
        </p:nvCxnSpPr>
        <p:spPr>
          <a:xfrm rot="5400000">
            <a:off x="9299418" y="6062040"/>
            <a:ext cx="227526"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16" name="Straight Connector 15"/>
          <p:cNvCxnSpPr/>
          <p:nvPr/>
        </p:nvCxnSpPr>
        <p:spPr>
          <a:xfrm rot="5400000">
            <a:off x="3283152" y="6062040"/>
            <a:ext cx="227526"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17" name="Straight Arrow Connector 16"/>
          <p:cNvCxnSpPr/>
          <p:nvPr/>
        </p:nvCxnSpPr>
        <p:spPr>
          <a:xfrm>
            <a:off x="1519627" y="6002703"/>
            <a:ext cx="9434575" cy="0"/>
          </a:xfrm>
          <a:prstGeom prst="straightConnector1">
            <a:avLst/>
          </a:prstGeom>
          <a:ln/>
        </p:spPr>
        <p:style>
          <a:lnRef idx="1">
            <a:schemeClr val="accent6"/>
          </a:lnRef>
          <a:fillRef idx="0">
            <a:schemeClr val="accent6"/>
          </a:fillRef>
          <a:effectRef idx="0">
            <a:schemeClr val="accent6"/>
          </a:effectRef>
          <a:fontRef idx="minor">
            <a:schemeClr val="tx1"/>
          </a:fontRef>
        </p:style>
      </p:cxnSp>
      <p:grpSp>
        <p:nvGrpSpPr>
          <p:cNvPr id="18" name="Group 17"/>
          <p:cNvGrpSpPr/>
          <p:nvPr/>
        </p:nvGrpSpPr>
        <p:grpSpPr>
          <a:xfrm>
            <a:off x="604174" y="2397212"/>
            <a:ext cx="9929110" cy="2410176"/>
            <a:chOff x="374210" y="2876654"/>
            <a:chExt cx="12805067" cy="2892211"/>
          </a:xfrm>
        </p:grpSpPr>
        <p:cxnSp>
          <p:nvCxnSpPr>
            <p:cNvPr id="19" name="Straight Arrow Connector 18"/>
            <p:cNvCxnSpPr/>
            <p:nvPr/>
          </p:nvCxnSpPr>
          <p:spPr>
            <a:xfrm flipV="1">
              <a:off x="374210" y="2876654"/>
              <a:ext cx="12805067" cy="11559"/>
            </a:xfrm>
            <a:prstGeom prst="straightConnector1">
              <a:avLst/>
            </a:prstGeom>
            <a:ln w="9525">
              <a:solidFill>
                <a:srgbClr val="23B5E9"/>
              </a:solidFill>
              <a:prstDash val="lgDash"/>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374210" y="5757306"/>
              <a:ext cx="12805067" cy="11559"/>
            </a:xfrm>
            <a:prstGeom prst="straightConnector1">
              <a:avLst/>
            </a:prstGeom>
            <a:ln w="9525">
              <a:solidFill>
                <a:srgbClr val="23B5E9"/>
              </a:solidFill>
              <a:prstDash val="lgDash"/>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374210" y="4309375"/>
              <a:ext cx="12805067" cy="11559"/>
            </a:xfrm>
            <a:prstGeom prst="straightConnector1">
              <a:avLst/>
            </a:prstGeom>
            <a:ln w="9525">
              <a:solidFill>
                <a:srgbClr val="23B5E9"/>
              </a:solidFill>
              <a:prstDash val="lgDash"/>
            </a:ln>
          </p:spPr>
          <p:style>
            <a:lnRef idx="1">
              <a:schemeClr val="accent1"/>
            </a:lnRef>
            <a:fillRef idx="0">
              <a:schemeClr val="accent1"/>
            </a:fillRef>
            <a:effectRef idx="0">
              <a:schemeClr val="accent1"/>
            </a:effectRef>
            <a:fontRef idx="minor">
              <a:schemeClr val="tx1"/>
            </a:fontRef>
          </p:style>
        </p:cxnSp>
      </p:grpSp>
      <p:cxnSp>
        <p:nvCxnSpPr>
          <p:cNvPr id="22" name="Straight Connector 21"/>
          <p:cNvCxnSpPr/>
          <p:nvPr/>
        </p:nvCxnSpPr>
        <p:spPr>
          <a:xfrm rot="5400000">
            <a:off x="6892912" y="6062040"/>
            <a:ext cx="22752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23" name="Diamond 22"/>
          <p:cNvSpPr/>
          <p:nvPr/>
        </p:nvSpPr>
        <p:spPr bwMode="auto">
          <a:xfrm>
            <a:off x="5576718" y="4674122"/>
            <a:ext cx="239291" cy="256897"/>
          </a:xfrm>
          <a:prstGeom prst="diamond">
            <a:avLst/>
          </a:prstGeom>
          <a:solidFill>
            <a:schemeClr val="accent6"/>
          </a:solidFill>
          <a:ln>
            <a:noFill/>
            <a:headEnd type="none" w="med" len="med"/>
            <a:tailEnd type="none" w="med" len="med"/>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76175" tIns="38088" rIns="76175" bIns="38088" numCol="1" rtlCol="0" anchor="ctr" anchorCtr="0" compatLnSpc="1">
            <a:prstTxWarp prst="textNoShape">
              <a:avLst/>
            </a:prstTxWarp>
          </a:bodyPr>
          <a:lstStyle/>
          <a:p>
            <a:pPr algn="ctr" defTabSz="761536"/>
            <a:endParaRPr lang="en-US" sz="1500" dirty="0">
              <a:solidFill>
                <a:srgbClr val="FFFFFF"/>
              </a:solidFill>
            </a:endParaRPr>
          </a:p>
        </p:txBody>
      </p:sp>
      <p:cxnSp>
        <p:nvCxnSpPr>
          <p:cNvPr id="24" name="Straight Connector 23"/>
          <p:cNvCxnSpPr/>
          <p:nvPr/>
        </p:nvCxnSpPr>
        <p:spPr>
          <a:xfrm>
            <a:off x="10595626" y="3591146"/>
            <a:ext cx="227467"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5" name="Straight Connector 24"/>
          <p:cNvCxnSpPr/>
          <p:nvPr/>
        </p:nvCxnSpPr>
        <p:spPr>
          <a:xfrm>
            <a:off x="10595626" y="2387579"/>
            <a:ext cx="227467"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6" name="Straight Connector 25"/>
          <p:cNvCxnSpPr/>
          <p:nvPr/>
        </p:nvCxnSpPr>
        <p:spPr>
          <a:xfrm>
            <a:off x="10595626" y="4794713"/>
            <a:ext cx="227467"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7" name="Straight Connector 26"/>
          <p:cNvCxnSpPr/>
          <p:nvPr/>
        </p:nvCxnSpPr>
        <p:spPr>
          <a:xfrm>
            <a:off x="10569355" y="1426122"/>
            <a:ext cx="227467" cy="0"/>
          </a:xfrm>
          <a:prstGeom prst="line">
            <a:avLst/>
          </a:prstGeom>
          <a:ln/>
        </p:spPr>
        <p:style>
          <a:lnRef idx="1">
            <a:schemeClr val="accent6"/>
          </a:lnRef>
          <a:fillRef idx="0">
            <a:schemeClr val="accent6"/>
          </a:fillRef>
          <a:effectRef idx="0">
            <a:schemeClr val="accent6"/>
          </a:effectRef>
          <a:fontRef idx="minor">
            <a:schemeClr val="tx1"/>
          </a:fontRef>
        </p:style>
      </p:cxnSp>
      <p:grpSp>
        <p:nvGrpSpPr>
          <p:cNvPr id="28" name="Group 27"/>
          <p:cNvGrpSpPr/>
          <p:nvPr/>
        </p:nvGrpSpPr>
        <p:grpSpPr>
          <a:xfrm>
            <a:off x="1163465" y="3811631"/>
            <a:ext cx="3031974" cy="1957743"/>
            <a:chOff x="5425984" y="1114795"/>
            <a:chExt cx="2274573" cy="1615301"/>
          </a:xfrm>
        </p:grpSpPr>
        <p:sp>
          <p:nvSpPr>
            <p:cNvPr id="29" name="TextBox 28"/>
            <p:cNvSpPr txBox="1"/>
            <p:nvPr/>
          </p:nvSpPr>
          <p:spPr>
            <a:xfrm>
              <a:off x="5425984" y="1804858"/>
              <a:ext cx="2256519" cy="304730"/>
            </a:xfrm>
            <a:prstGeom prst="rect">
              <a:avLst/>
            </a:prstGeom>
            <a:noFill/>
          </p:spPr>
          <p:txBody>
            <a:bodyPr wrap="square" rtlCol="0">
              <a:spAutoFit/>
            </a:bodyPr>
            <a:lstStyle/>
            <a:p>
              <a:pPr algn="ctr" defTabSz="1218987"/>
              <a:r>
                <a:rPr lang="en-US" b="1" dirty="0" smtClean="0">
                  <a:solidFill>
                    <a:srgbClr val="505050"/>
                  </a:solidFill>
                </a:rPr>
                <a:t>SharePoint (On-premise)</a:t>
              </a:r>
              <a:endParaRPr lang="en-US" b="1" dirty="0">
                <a:solidFill>
                  <a:srgbClr val="505050"/>
                </a:solidFill>
              </a:endParaRPr>
            </a:p>
          </p:txBody>
        </p:sp>
        <p:sp>
          <p:nvSpPr>
            <p:cNvPr id="30" name="TextBox 29"/>
            <p:cNvSpPr txBox="1"/>
            <p:nvPr/>
          </p:nvSpPr>
          <p:spPr>
            <a:xfrm>
              <a:off x="5508406" y="2349184"/>
              <a:ext cx="2192151" cy="380912"/>
            </a:xfrm>
            <a:prstGeom prst="rect">
              <a:avLst/>
            </a:prstGeom>
            <a:noFill/>
            <a:ln>
              <a:noFill/>
            </a:ln>
          </p:spPr>
          <p:txBody>
            <a:bodyPr wrap="square" rtlCol="0">
              <a:spAutoFit/>
            </a:bodyPr>
            <a:lstStyle/>
            <a:p>
              <a:pPr marL="171450" indent="-171450" defTabSz="1218987">
                <a:lnSpc>
                  <a:spcPct val="90000"/>
                </a:lnSpc>
                <a:spcBef>
                  <a:spcPct val="20000"/>
                </a:spcBef>
                <a:buFont typeface="Arial" pitchFamily="34" charset="0"/>
                <a:buChar char="•"/>
                <a:defRPr/>
              </a:pPr>
              <a:r>
                <a:rPr lang="en-US" sz="1200" b="1" dirty="0">
                  <a:solidFill>
                    <a:srgbClr val="505050"/>
                  </a:solidFill>
                </a:rPr>
                <a:t> </a:t>
              </a:r>
              <a:r>
                <a:rPr lang="en-US" sz="1200" b="1" dirty="0" smtClean="0">
                  <a:solidFill>
                    <a:srgbClr val="505050"/>
                  </a:solidFill>
                </a:rPr>
                <a:t>SharePoint</a:t>
              </a:r>
              <a:endParaRPr lang="en-US" sz="1200" b="1" dirty="0">
                <a:solidFill>
                  <a:srgbClr val="505050"/>
                </a:solidFill>
              </a:endParaRPr>
            </a:p>
            <a:p>
              <a:pPr defTabSz="1218987">
                <a:lnSpc>
                  <a:spcPct val="90000"/>
                </a:lnSpc>
                <a:spcBef>
                  <a:spcPct val="20000"/>
                </a:spcBef>
                <a:defRPr/>
              </a:pPr>
              <a:endParaRPr lang="en-US" sz="1200" b="1" dirty="0">
                <a:solidFill>
                  <a:srgbClr val="505050"/>
                </a:solidFill>
              </a:endParaRPr>
            </a:p>
          </p:txBody>
        </p:sp>
        <p:sp>
          <p:nvSpPr>
            <p:cNvPr id="31" name="TextBox 30"/>
            <p:cNvSpPr txBox="1"/>
            <p:nvPr/>
          </p:nvSpPr>
          <p:spPr>
            <a:xfrm>
              <a:off x="5713661" y="1114795"/>
              <a:ext cx="1690317" cy="586605"/>
            </a:xfrm>
            <a:prstGeom prst="rect">
              <a:avLst/>
            </a:prstGeom>
            <a:solidFill>
              <a:schemeClr val="tx2"/>
            </a:solidFill>
            <a:ln>
              <a:noFill/>
            </a:ln>
          </p:spPr>
          <p:txBody>
            <a:bodyPr wrap="square" rtlCol="0">
              <a:spAutoFit/>
            </a:bodyPr>
            <a:lstStyle/>
            <a:p>
              <a:pPr defTabSz="1218987"/>
              <a:r>
                <a:rPr lang="en-US" sz="1600" b="1" dirty="0">
                  <a:solidFill>
                    <a:srgbClr val="FFFFFF"/>
                  </a:solidFill>
                </a:rPr>
                <a:t>Value Prop:</a:t>
              </a:r>
            </a:p>
            <a:p>
              <a:pPr marL="117475" lvl="1" indent="-117475" defTabSz="1218987">
                <a:lnSpc>
                  <a:spcPct val="90000"/>
                </a:lnSpc>
                <a:spcBef>
                  <a:spcPct val="20000"/>
                </a:spcBef>
                <a:buFont typeface="Arial" pitchFamily="34" charset="0"/>
                <a:buChar char="•"/>
                <a:tabLst>
                  <a:tab pos="58738" algn="l"/>
                </a:tabLst>
                <a:defRPr/>
              </a:pPr>
              <a:r>
                <a:rPr lang="en-US" sz="1100" dirty="0">
                  <a:solidFill>
                    <a:srgbClr val="FFFFFF"/>
                  </a:solidFill>
                </a:rPr>
                <a:t>Full h/w control – size/scale</a:t>
              </a:r>
            </a:p>
            <a:p>
              <a:pPr marL="117475" lvl="1" indent="-117475" defTabSz="1218987">
                <a:lnSpc>
                  <a:spcPct val="90000"/>
                </a:lnSpc>
                <a:spcBef>
                  <a:spcPct val="20000"/>
                </a:spcBef>
                <a:buFont typeface="Arial" pitchFamily="34" charset="0"/>
                <a:buChar char="•"/>
                <a:tabLst>
                  <a:tab pos="58738" algn="l"/>
                </a:tabLst>
                <a:defRPr/>
              </a:pPr>
              <a:r>
                <a:rPr lang="en-US" sz="1100" dirty="0">
                  <a:solidFill>
                    <a:srgbClr val="FFFFFF"/>
                  </a:solidFill>
                </a:rPr>
                <a:t>Roll-your-own HA/DR/scale</a:t>
              </a:r>
            </a:p>
          </p:txBody>
        </p:sp>
      </p:grpSp>
      <p:sp>
        <p:nvSpPr>
          <p:cNvPr id="32" name="Diamond 31"/>
          <p:cNvSpPr/>
          <p:nvPr/>
        </p:nvSpPr>
        <p:spPr bwMode="auto">
          <a:xfrm>
            <a:off x="2614739" y="5157832"/>
            <a:ext cx="239291" cy="256897"/>
          </a:xfrm>
          <a:prstGeom prst="diamond">
            <a:avLst/>
          </a:prstGeom>
          <a:solidFill>
            <a:schemeClr val="accent6"/>
          </a:solidFill>
          <a:ln>
            <a:noFill/>
            <a:headEnd type="none" w="med" len="med"/>
            <a:tailEnd type="none" w="med" len="med"/>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76175" tIns="38088" rIns="76175" bIns="38088" numCol="1" rtlCol="0" anchor="ctr" anchorCtr="0" compatLnSpc="1">
            <a:prstTxWarp prst="textNoShape">
              <a:avLst/>
            </a:prstTxWarp>
          </a:bodyPr>
          <a:lstStyle/>
          <a:p>
            <a:pPr algn="ctr" defTabSz="761536"/>
            <a:endParaRPr lang="en-US" sz="1500" dirty="0">
              <a:solidFill>
                <a:srgbClr val="FFFFFF"/>
              </a:solidFill>
            </a:endParaRPr>
          </a:p>
        </p:txBody>
      </p:sp>
      <p:grpSp>
        <p:nvGrpSpPr>
          <p:cNvPr id="33" name="Group 32"/>
          <p:cNvGrpSpPr/>
          <p:nvPr/>
        </p:nvGrpSpPr>
        <p:grpSpPr>
          <a:xfrm>
            <a:off x="4097274" y="3294511"/>
            <a:ext cx="3771784" cy="2250302"/>
            <a:chOff x="2843236" y="1935548"/>
            <a:chExt cx="2829579" cy="1875252"/>
          </a:xfrm>
        </p:grpSpPr>
        <p:sp>
          <p:nvSpPr>
            <p:cNvPr id="34" name="TextBox 33"/>
            <p:cNvSpPr txBox="1"/>
            <p:nvPr/>
          </p:nvSpPr>
          <p:spPr>
            <a:xfrm>
              <a:off x="3086190" y="1935548"/>
              <a:ext cx="1784231" cy="747641"/>
            </a:xfrm>
            <a:prstGeom prst="rect">
              <a:avLst/>
            </a:prstGeom>
            <a:solidFill>
              <a:schemeClr val="tx2"/>
            </a:solidFill>
            <a:ln>
              <a:noFill/>
            </a:ln>
          </p:spPr>
          <p:txBody>
            <a:bodyPr wrap="square" rtlCol="0">
              <a:spAutoFit/>
            </a:bodyPr>
            <a:lstStyle/>
            <a:p>
              <a:pPr defTabSz="1218987"/>
              <a:r>
                <a:rPr lang="en-US" sz="1600" b="1" dirty="0">
                  <a:solidFill>
                    <a:srgbClr val="FFFFFF"/>
                  </a:solidFill>
                </a:rPr>
                <a:t>Value Prop:</a:t>
              </a:r>
            </a:p>
            <a:p>
              <a:pPr marL="117475" lvl="1" indent="-117475" defTabSz="1218987">
                <a:lnSpc>
                  <a:spcPct val="90000"/>
                </a:lnSpc>
                <a:spcBef>
                  <a:spcPct val="20000"/>
                </a:spcBef>
                <a:buFont typeface="Arial" pitchFamily="34" charset="0"/>
                <a:buChar char="•"/>
                <a:tabLst>
                  <a:tab pos="58738" algn="l"/>
                </a:tabLst>
                <a:defRPr/>
              </a:pPr>
              <a:r>
                <a:rPr lang="en-US" sz="1100" dirty="0">
                  <a:solidFill>
                    <a:srgbClr val="FFFFFF"/>
                  </a:solidFill>
                </a:rPr>
                <a:t>100% of API surface area</a:t>
              </a:r>
            </a:p>
            <a:p>
              <a:pPr marL="117475" lvl="1" indent="-117475" defTabSz="1218987">
                <a:lnSpc>
                  <a:spcPct val="90000"/>
                </a:lnSpc>
                <a:spcBef>
                  <a:spcPct val="20000"/>
                </a:spcBef>
                <a:buFont typeface="Arial" pitchFamily="34" charset="0"/>
                <a:buChar char="•"/>
                <a:tabLst>
                  <a:tab pos="58738" algn="l"/>
                </a:tabLst>
                <a:defRPr/>
              </a:pPr>
              <a:r>
                <a:rPr lang="en-US" sz="1100" dirty="0">
                  <a:solidFill>
                    <a:srgbClr val="FFFFFF"/>
                  </a:solidFill>
                </a:rPr>
                <a:t>Easy migration of existing apps</a:t>
              </a:r>
            </a:p>
            <a:p>
              <a:pPr marL="117475" lvl="1" indent="-117475" defTabSz="1218987">
                <a:lnSpc>
                  <a:spcPct val="90000"/>
                </a:lnSpc>
                <a:spcBef>
                  <a:spcPct val="20000"/>
                </a:spcBef>
                <a:buFont typeface="Arial" pitchFamily="34" charset="0"/>
                <a:buChar char="•"/>
                <a:tabLst>
                  <a:tab pos="58738" algn="l"/>
                </a:tabLst>
                <a:defRPr/>
              </a:pPr>
              <a:r>
                <a:rPr lang="en-US" sz="1100" dirty="0">
                  <a:solidFill>
                    <a:srgbClr val="FFFFFF"/>
                  </a:solidFill>
                </a:rPr>
                <a:t>Roll-your-own HA/DR/scale</a:t>
              </a:r>
            </a:p>
          </p:txBody>
        </p:sp>
        <p:sp>
          <p:nvSpPr>
            <p:cNvPr id="35" name="TextBox 34"/>
            <p:cNvSpPr txBox="1"/>
            <p:nvPr/>
          </p:nvSpPr>
          <p:spPr>
            <a:xfrm>
              <a:off x="2843236" y="2730020"/>
              <a:ext cx="2829579" cy="333425"/>
            </a:xfrm>
            <a:prstGeom prst="rect">
              <a:avLst/>
            </a:prstGeom>
            <a:noFill/>
          </p:spPr>
          <p:txBody>
            <a:bodyPr wrap="square" rtlCol="0">
              <a:spAutoFit/>
            </a:bodyPr>
            <a:lstStyle/>
            <a:p>
              <a:pPr defTabSz="1218987"/>
              <a:r>
                <a:rPr lang="en-US" sz="2000" b="1" dirty="0" smtClean="0">
                  <a:solidFill>
                    <a:srgbClr val="505050"/>
                  </a:solidFill>
                </a:rPr>
                <a:t>SharePoint (IaaS)</a:t>
              </a:r>
              <a:endParaRPr lang="en-US" b="1" dirty="0">
                <a:solidFill>
                  <a:srgbClr val="505050"/>
                </a:solidFill>
              </a:endParaRPr>
            </a:p>
          </p:txBody>
        </p:sp>
        <p:sp>
          <p:nvSpPr>
            <p:cNvPr id="36" name="TextBox 35"/>
            <p:cNvSpPr txBox="1"/>
            <p:nvPr/>
          </p:nvSpPr>
          <p:spPr>
            <a:xfrm>
              <a:off x="3369748" y="3595357"/>
              <a:ext cx="2076461" cy="215443"/>
            </a:xfrm>
            <a:prstGeom prst="rect">
              <a:avLst/>
            </a:prstGeom>
            <a:noFill/>
            <a:ln>
              <a:noFill/>
            </a:ln>
          </p:spPr>
          <p:txBody>
            <a:bodyPr wrap="square" rtlCol="0">
              <a:spAutoFit/>
            </a:bodyPr>
            <a:lstStyle/>
            <a:p>
              <a:pPr marL="171450" indent="-171450" defTabSz="1218987">
                <a:lnSpc>
                  <a:spcPct val="90000"/>
                </a:lnSpc>
                <a:spcBef>
                  <a:spcPct val="20000"/>
                </a:spcBef>
                <a:buFont typeface="Arial" pitchFamily="34" charset="0"/>
                <a:buChar char="•"/>
                <a:defRPr/>
              </a:pPr>
              <a:r>
                <a:rPr lang="en-US" sz="1200" b="1" dirty="0">
                  <a:solidFill>
                    <a:srgbClr val="505050"/>
                  </a:solidFill>
                </a:rPr>
                <a:t> Hosted </a:t>
              </a:r>
              <a:r>
                <a:rPr lang="en-US" sz="1200" b="1" dirty="0" smtClean="0">
                  <a:solidFill>
                    <a:srgbClr val="505050"/>
                  </a:solidFill>
                </a:rPr>
                <a:t>SharePoint</a:t>
              </a:r>
              <a:endParaRPr lang="en-US" sz="1200" b="1" dirty="0">
                <a:solidFill>
                  <a:srgbClr val="505050"/>
                </a:solidFill>
              </a:endParaRPr>
            </a:p>
          </p:txBody>
        </p:sp>
      </p:grpSp>
      <p:grpSp>
        <p:nvGrpSpPr>
          <p:cNvPr id="37" name="Group 36"/>
          <p:cNvGrpSpPr/>
          <p:nvPr/>
        </p:nvGrpSpPr>
        <p:grpSpPr>
          <a:xfrm>
            <a:off x="6981667" y="1794491"/>
            <a:ext cx="3242986" cy="2047121"/>
            <a:chOff x="1182789" y="2343101"/>
            <a:chExt cx="2432866" cy="1705934"/>
          </a:xfrm>
        </p:grpSpPr>
        <p:sp>
          <p:nvSpPr>
            <p:cNvPr id="38" name="TextBox 37"/>
            <p:cNvSpPr txBox="1"/>
            <p:nvPr/>
          </p:nvSpPr>
          <p:spPr>
            <a:xfrm>
              <a:off x="1338987" y="2343101"/>
              <a:ext cx="1908291" cy="730720"/>
            </a:xfrm>
            <a:prstGeom prst="rect">
              <a:avLst/>
            </a:prstGeom>
            <a:solidFill>
              <a:schemeClr val="tx2"/>
            </a:solidFill>
            <a:ln>
              <a:noFill/>
            </a:ln>
          </p:spPr>
          <p:txBody>
            <a:bodyPr wrap="square" lIns="71332" tIns="35666" rIns="71332" bIns="35666" rtlCol="0">
              <a:spAutoFit/>
            </a:bodyPr>
            <a:lstStyle/>
            <a:p>
              <a:pPr defTabSz="1218987"/>
              <a:r>
                <a:rPr lang="en-US" sz="1600" b="1" dirty="0">
                  <a:solidFill>
                    <a:srgbClr val="FFFFFF"/>
                  </a:solidFill>
                </a:rPr>
                <a:t>Value Prop:</a:t>
              </a:r>
            </a:p>
            <a:p>
              <a:pPr marL="117475" lvl="1" indent="-117475" defTabSz="1218987">
                <a:lnSpc>
                  <a:spcPct val="90000"/>
                </a:lnSpc>
                <a:spcBef>
                  <a:spcPct val="20000"/>
                </a:spcBef>
                <a:buFont typeface="Arial" pitchFamily="34" charset="0"/>
                <a:buChar char="•"/>
                <a:tabLst>
                  <a:tab pos="58738" algn="l"/>
                </a:tabLst>
                <a:defRPr/>
              </a:pPr>
              <a:r>
                <a:rPr lang="en-US" sz="1100" dirty="0">
                  <a:solidFill>
                    <a:srgbClr val="FFFFFF"/>
                  </a:solidFill>
                </a:rPr>
                <a:t>Auto HA, Fault-Tolerance</a:t>
              </a:r>
            </a:p>
            <a:p>
              <a:pPr marL="117475" lvl="1" indent="-117475" defTabSz="1218987">
                <a:lnSpc>
                  <a:spcPct val="90000"/>
                </a:lnSpc>
                <a:spcBef>
                  <a:spcPct val="20000"/>
                </a:spcBef>
                <a:buFont typeface="Arial" pitchFamily="34" charset="0"/>
                <a:buChar char="•"/>
                <a:tabLst>
                  <a:tab pos="58738" algn="l"/>
                </a:tabLst>
                <a:defRPr/>
              </a:pPr>
              <a:r>
                <a:rPr lang="en-US" sz="1100" dirty="0">
                  <a:solidFill>
                    <a:srgbClr val="FFFFFF"/>
                  </a:solidFill>
                </a:rPr>
                <a:t>Friction-free scale</a:t>
              </a:r>
            </a:p>
            <a:p>
              <a:pPr marL="117475" lvl="1" indent="-117475" defTabSz="1218987">
                <a:lnSpc>
                  <a:spcPct val="90000"/>
                </a:lnSpc>
                <a:spcBef>
                  <a:spcPct val="20000"/>
                </a:spcBef>
                <a:buFont typeface="Arial" pitchFamily="34" charset="0"/>
                <a:buChar char="•"/>
                <a:tabLst>
                  <a:tab pos="58738" algn="l"/>
                </a:tabLst>
                <a:defRPr/>
              </a:pPr>
              <a:r>
                <a:rPr lang="en-US" sz="1100" dirty="0">
                  <a:solidFill>
                    <a:srgbClr val="FFFFFF"/>
                  </a:solidFill>
                </a:rPr>
                <a:t>Self-provisioning, </a:t>
              </a:r>
              <a:r>
                <a:rPr lang="en-US" sz="1100" dirty="0" smtClean="0">
                  <a:solidFill>
                    <a:srgbClr val="FFFFFF"/>
                  </a:solidFill>
                </a:rPr>
                <a:t>mgmt. </a:t>
              </a:r>
              <a:r>
                <a:rPr lang="en-US" sz="1100" dirty="0">
                  <a:solidFill>
                    <a:srgbClr val="FFFFFF"/>
                  </a:solidFill>
                </a:rPr>
                <a:t>@ scale</a:t>
              </a:r>
            </a:p>
          </p:txBody>
        </p:sp>
        <p:sp>
          <p:nvSpPr>
            <p:cNvPr id="39" name="TextBox 38"/>
            <p:cNvSpPr txBox="1"/>
            <p:nvPr/>
          </p:nvSpPr>
          <p:spPr>
            <a:xfrm>
              <a:off x="1621899" y="3833592"/>
              <a:ext cx="1993756" cy="215443"/>
            </a:xfrm>
            <a:prstGeom prst="rect">
              <a:avLst/>
            </a:prstGeom>
            <a:noFill/>
            <a:ln>
              <a:noFill/>
            </a:ln>
          </p:spPr>
          <p:txBody>
            <a:bodyPr wrap="square" rtlCol="0">
              <a:spAutoFit/>
            </a:bodyPr>
            <a:lstStyle/>
            <a:p>
              <a:pPr marL="171450" indent="-171450" defTabSz="1218987">
                <a:lnSpc>
                  <a:spcPct val="90000"/>
                </a:lnSpc>
                <a:spcBef>
                  <a:spcPct val="20000"/>
                </a:spcBef>
                <a:buFont typeface="Arial" pitchFamily="34" charset="0"/>
                <a:buChar char="•"/>
                <a:defRPr/>
              </a:pPr>
              <a:r>
                <a:rPr lang="en-US" sz="1200" b="1" dirty="0">
                  <a:solidFill>
                    <a:srgbClr val="505050"/>
                  </a:solidFill>
                </a:rPr>
                <a:t> </a:t>
              </a:r>
              <a:r>
                <a:rPr lang="en-US" sz="1200" b="1" dirty="0" smtClean="0">
                  <a:solidFill>
                    <a:srgbClr val="505050"/>
                  </a:solidFill>
                </a:rPr>
                <a:t>SharePoint Service</a:t>
              </a:r>
              <a:endParaRPr lang="en-US" sz="1200" b="1" dirty="0">
                <a:solidFill>
                  <a:srgbClr val="505050"/>
                </a:solidFill>
              </a:endParaRPr>
            </a:p>
          </p:txBody>
        </p:sp>
        <p:sp>
          <p:nvSpPr>
            <p:cNvPr id="40" name="Rectangle 39"/>
            <p:cNvSpPr/>
            <p:nvPr/>
          </p:nvSpPr>
          <p:spPr>
            <a:xfrm>
              <a:off x="1182789" y="3126235"/>
              <a:ext cx="1685031" cy="333425"/>
            </a:xfrm>
            <a:prstGeom prst="rect">
              <a:avLst/>
            </a:prstGeom>
          </p:spPr>
          <p:txBody>
            <a:bodyPr wrap="none">
              <a:spAutoFit/>
            </a:bodyPr>
            <a:lstStyle/>
            <a:p>
              <a:pPr algn="ctr" defTabSz="1218987"/>
              <a:r>
                <a:rPr lang="en-US" sz="2000" b="1" dirty="0" smtClean="0">
                  <a:solidFill>
                    <a:srgbClr val="505050"/>
                  </a:solidFill>
                </a:rPr>
                <a:t>Office 365 (SaaS)</a:t>
              </a:r>
              <a:endParaRPr lang="en-US" sz="2000" b="1" dirty="0">
                <a:solidFill>
                  <a:srgbClr val="505050"/>
                </a:solidFill>
              </a:endParaRPr>
            </a:p>
          </p:txBody>
        </p:sp>
      </p:grpSp>
      <p:sp>
        <p:nvSpPr>
          <p:cNvPr id="41" name="Diamond 40"/>
          <p:cNvSpPr/>
          <p:nvPr/>
        </p:nvSpPr>
        <p:spPr bwMode="auto">
          <a:xfrm>
            <a:off x="8342097" y="3179682"/>
            <a:ext cx="239291" cy="256897"/>
          </a:xfrm>
          <a:prstGeom prst="diamond">
            <a:avLst/>
          </a:prstGeom>
          <a:solidFill>
            <a:schemeClr val="accent6"/>
          </a:solidFill>
          <a:ln>
            <a:noFill/>
            <a:headEnd type="none" w="med" len="med"/>
            <a:tailEnd type="none" w="med" len="med"/>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76175" tIns="38088" rIns="76175" bIns="38088" numCol="1" rtlCol="0" anchor="ctr" anchorCtr="0" compatLnSpc="1">
            <a:prstTxWarp prst="textNoShape">
              <a:avLst/>
            </a:prstTxWarp>
          </a:bodyPr>
          <a:lstStyle/>
          <a:p>
            <a:pPr algn="ctr" defTabSz="761536"/>
            <a:endParaRPr lang="en-US" sz="1500" dirty="0">
              <a:solidFill>
                <a:srgbClr val="FFFFFF"/>
              </a:solidFill>
            </a:endParaRPr>
          </a:p>
        </p:txBody>
      </p:sp>
    </p:spTree>
    <p:extLst>
      <p:ext uri="{BB962C8B-B14F-4D97-AF65-F5344CB8AC3E}">
        <p14:creationId xmlns:p14="http://schemas.microsoft.com/office/powerpoint/2010/main" val="9357450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childTnLst>
                                </p:cTn>
                              </p:par>
                            </p:childTnLst>
                          </p:cTn>
                        </p:par>
                        <p:par>
                          <p:cTn id="22" fill="hold">
                            <p:stCondLst>
                              <p:cond delay="0"/>
                            </p:stCondLst>
                            <p:childTnLst>
                              <p:par>
                                <p:cTn id="23" presetID="10" presetClass="entr" presetSubtype="0"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2" grpId="0" animBg="1"/>
      <p:bldP spid="4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2"/>
            <a:ext cx="11652805" cy="899665"/>
          </a:xfrm>
        </p:spPr>
        <p:txBody>
          <a:bodyPr/>
          <a:lstStyle/>
          <a:p>
            <a:r>
              <a:rPr lang="en-US" sz="5400" dirty="0" smtClean="0"/>
              <a:t>SharePoint Workloads</a:t>
            </a:r>
            <a:endParaRPr lang="en-US" sz="5400" dirty="0"/>
          </a:p>
        </p:txBody>
      </p:sp>
      <p:sp>
        <p:nvSpPr>
          <p:cNvPr id="4" name="Rectangle 3"/>
          <p:cNvSpPr/>
          <p:nvPr/>
        </p:nvSpPr>
        <p:spPr>
          <a:xfrm>
            <a:off x="269170" y="1430914"/>
            <a:ext cx="11125200" cy="4678204"/>
          </a:xfrm>
          <a:prstGeom prst="rect">
            <a:avLst/>
          </a:prstGeom>
        </p:spPr>
        <p:txBody>
          <a:bodyPr wrap="square">
            <a:spAutoFit/>
          </a:bodyPr>
          <a:lstStyle/>
          <a:p>
            <a:r>
              <a:rPr lang="en-US" sz="4000" dirty="0">
                <a:solidFill>
                  <a:schemeClr val="tx2"/>
                </a:solidFill>
              </a:rPr>
              <a:t>SharePoint for Internet Sites (FIS)</a:t>
            </a:r>
          </a:p>
          <a:p>
            <a:r>
              <a:rPr lang="en-US" sz="2000" dirty="0">
                <a:latin typeface="Segoe UI" pitchFamily="34" charset="0"/>
                <a:ea typeface="Segoe UI" pitchFamily="34" charset="0"/>
                <a:cs typeface="Segoe UI" pitchFamily="34" charset="0"/>
              </a:rPr>
              <a:t>Public facing, anonymous access </a:t>
            </a:r>
            <a:r>
              <a:rPr lang="en-US" sz="2000" dirty="0" smtClean="0">
                <a:latin typeface="Segoe UI" pitchFamily="34" charset="0"/>
                <a:ea typeface="Segoe UI" pitchFamily="34" charset="0"/>
                <a:cs typeface="Segoe UI" pitchFamily="34" charset="0"/>
              </a:rPr>
              <a:t>sites</a:t>
            </a:r>
            <a:br>
              <a:rPr lang="en-US" sz="2000" dirty="0" smtClean="0">
                <a:latin typeface="Segoe UI" pitchFamily="34" charset="0"/>
                <a:ea typeface="Segoe UI" pitchFamily="34" charset="0"/>
                <a:cs typeface="Segoe UI" pitchFamily="34" charset="0"/>
              </a:rPr>
            </a:br>
            <a:endParaRPr lang="en-US" sz="2000" dirty="0">
              <a:latin typeface="Segoe UI" pitchFamily="34" charset="0"/>
              <a:ea typeface="Segoe UI" pitchFamily="34" charset="0"/>
              <a:cs typeface="Segoe UI" pitchFamily="34" charset="0"/>
            </a:endParaRPr>
          </a:p>
          <a:p>
            <a:r>
              <a:rPr lang="en-US" sz="4000" dirty="0">
                <a:solidFill>
                  <a:schemeClr val="tx2"/>
                </a:solidFill>
              </a:rPr>
              <a:t>Developer, Test and Staging Environments </a:t>
            </a:r>
          </a:p>
          <a:p>
            <a:r>
              <a:rPr lang="en-US" sz="2000" dirty="0">
                <a:latin typeface="Segoe UI" pitchFamily="34" charset="0"/>
                <a:ea typeface="Segoe UI" pitchFamily="34" charset="0"/>
                <a:cs typeface="Segoe UI" pitchFamily="34" charset="0"/>
              </a:rPr>
              <a:t>Quickly provision and un-provision entire </a:t>
            </a:r>
            <a:r>
              <a:rPr lang="en-US" sz="2000" dirty="0" smtClean="0">
                <a:latin typeface="Segoe UI" pitchFamily="34" charset="0"/>
                <a:ea typeface="Segoe UI" pitchFamily="34" charset="0"/>
                <a:cs typeface="Segoe UI" pitchFamily="34" charset="0"/>
              </a:rPr>
              <a:t>environments</a:t>
            </a:r>
            <a:r>
              <a:rPr lang="en-US" sz="2800" dirty="0" smtClean="0">
                <a:latin typeface="Segoe UI" pitchFamily="34" charset="0"/>
                <a:ea typeface="Segoe UI" pitchFamily="34" charset="0"/>
                <a:cs typeface="Segoe UI" pitchFamily="34" charset="0"/>
              </a:rPr>
              <a:t/>
            </a:r>
            <a:br>
              <a:rPr lang="en-US" sz="2800" dirty="0" smtClean="0">
                <a:latin typeface="Segoe UI" pitchFamily="34" charset="0"/>
                <a:ea typeface="Segoe UI" pitchFamily="34" charset="0"/>
                <a:cs typeface="Segoe UI" pitchFamily="34" charset="0"/>
              </a:rPr>
            </a:br>
            <a:endParaRPr lang="en-US" dirty="0">
              <a:latin typeface="Segoe UI" pitchFamily="34" charset="0"/>
              <a:ea typeface="Segoe UI" pitchFamily="34" charset="0"/>
              <a:cs typeface="Segoe UI" pitchFamily="34" charset="0"/>
            </a:endParaRPr>
          </a:p>
          <a:p>
            <a:r>
              <a:rPr lang="en-US" sz="4000" dirty="0">
                <a:solidFill>
                  <a:schemeClr val="tx2"/>
                </a:solidFill>
              </a:rPr>
              <a:t>Hybrid Applications</a:t>
            </a:r>
          </a:p>
          <a:p>
            <a:r>
              <a:rPr lang="en-US" sz="2000" dirty="0">
                <a:latin typeface="Segoe UI" pitchFamily="34" charset="0"/>
                <a:ea typeface="Segoe UI" pitchFamily="34" charset="0"/>
                <a:cs typeface="Segoe UI" pitchFamily="34" charset="0"/>
              </a:rPr>
              <a:t>Applications that span your data center and the cloud</a:t>
            </a:r>
            <a:br>
              <a:rPr lang="en-US" sz="2000" dirty="0">
                <a:latin typeface="Segoe UI" pitchFamily="34" charset="0"/>
                <a:ea typeface="Segoe UI" pitchFamily="34" charset="0"/>
                <a:cs typeface="Segoe UI" pitchFamily="34" charset="0"/>
              </a:rPr>
            </a:br>
            <a:endParaRPr lang="en-US" sz="2000" dirty="0">
              <a:latin typeface="Segoe UI" pitchFamily="34" charset="0"/>
              <a:ea typeface="Segoe UI" pitchFamily="34" charset="0"/>
              <a:cs typeface="Segoe UI" pitchFamily="34" charset="0"/>
            </a:endParaRPr>
          </a:p>
          <a:p>
            <a:pPr lvl="0"/>
            <a:r>
              <a:rPr lang="en-US" sz="4000" dirty="0">
                <a:solidFill>
                  <a:schemeClr val="tx2"/>
                </a:solidFill>
              </a:rPr>
              <a:t>Disaster Recovery</a:t>
            </a:r>
          </a:p>
          <a:p>
            <a:pPr lvl="0"/>
            <a:r>
              <a:rPr lang="en-US" sz="2000" dirty="0">
                <a:latin typeface="Segoe UI" pitchFamily="34" charset="0"/>
                <a:ea typeface="Segoe UI" pitchFamily="34" charset="0"/>
                <a:cs typeface="Segoe UI" pitchFamily="34" charset="0"/>
              </a:rPr>
              <a:t>Quickly recover from a disaster, only pay for use</a:t>
            </a:r>
          </a:p>
        </p:txBody>
      </p:sp>
    </p:spTree>
    <p:extLst>
      <p:ext uri="{BB962C8B-B14F-4D97-AF65-F5344CB8AC3E}">
        <p14:creationId xmlns:p14="http://schemas.microsoft.com/office/powerpoint/2010/main" val="198286986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169" y="1620344"/>
            <a:ext cx="11650488" cy="4339627"/>
          </a:xfrm>
        </p:spPr>
        <p:txBody>
          <a:bodyPr/>
          <a:lstStyle/>
          <a:p>
            <a:pPr marL="0" indent="0">
              <a:buNone/>
            </a:pPr>
            <a:r>
              <a:rPr lang="en-US" sz="4000" dirty="0" smtClean="0">
                <a:solidFill>
                  <a:schemeClr val="tx2"/>
                </a:solidFill>
              </a:rPr>
              <a:t>Product Support</a:t>
            </a:r>
          </a:p>
          <a:p>
            <a:pPr marL="0" indent="0">
              <a:buNone/>
            </a:pPr>
            <a:r>
              <a:rPr lang="en-US" sz="2000" dirty="0"/>
              <a:t>SharePoint Server 2010 </a:t>
            </a:r>
            <a:r>
              <a:rPr lang="en-US" sz="2000" dirty="0" smtClean="0"/>
              <a:t>and 2013 supports </a:t>
            </a:r>
            <a:r>
              <a:rPr lang="en-US" sz="2000" dirty="0"/>
              <a:t>the hosted virtualization solution of Microsoft, as well as required technologies, such as Microsoft SQL Server, when these products and technologies are deployed on the Windows Azure platform. </a:t>
            </a:r>
            <a:endParaRPr lang="en-US" sz="2000" dirty="0" smtClean="0"/>
          </a:p>
          <a:p>
            <a:pPr marL="0" indent="0">
              <a:buNone/>
            </a:pPr>
            <a:endParaRPr lang="en-US" sz="2000" dirty="0"/>
          </a:p>
          <a:p>
            <a:pPr marL="0" indent="0">
              <a:buNone/>
            </a:pPr>
            <a:r>
              <a:rPr lang="en-US" sz="4000" dirty="0">
                <a:solidFill>
                  <a:schemeClr val="tx2"/>
                </a:solidFill>
              </a:rPr>
              <a:t>FAST Support</a:t>
            </a:r>
          </a:p>
          <a:p>
            <a:pPr marL="0" indent="0">
              <a:buNone/>
            </a:pPr>
            <a:r>
              <a:rPr lang="en-US" sz="2000" dirty="0"/>
              <a:t>We do not support Microsoft FAST Search Server 2010 for SharePoint deployments on Windows Azure. </a:t>
            </a:r>
            <a:endParaRPr lang="en-US" sz="2000" dirty="0" smtClean="0"/>
          </a:p>
          <a:p>
            <a:pPr marL="0" indent="0">
              <a:buNone/>
            </a:pPr>
            <a:endParaRPr lang="en-US" sz="2000" dirty="0"/>
          </a:p>
          <a:p>
            <a:pPr marL="0" indent="0">
              <a:buNone/>
            </a:pPr>
            <a:r>
              <a:rPr lang="en-US" sz="4000" dirty="0" smtClean="0">
                <a:solidFill>
                  <a:schemeClr val="tx2"/>
                </a:solidFill>
              </a:rPr>
              <a:t>SharePoint Online Feature Availability in O365</a:t>
            </a:r>
            <a:endParaRPr lang="en-US" sz="4000" dirty="0">
              <a:solidFill>
                <a:schemeClr val="tx2"/>
              </a:solidFill>
            </a:endParaRPr>
          </a:p>
          <a:p>
            <a:pPr marL="0" indent="0">
              <a:buNone/>
            </a:pPr>
            <a:r>
              <a:rPr lang="en-US" sz="2000" dirty="0" smtClean="0">
                <a:hlinkClick r:id="rId2"/>
              </a:rPr>
              <a:t>http</a:t>
            </a:r>
            <a:r>
              <a:rPr lang="en-US" sz="2000" dirty="0">
                <a:hlinkClick r:id="rId2"/>
              </a:rPr>
              <a:t>://</a:t>
            </a:r>
            <a:r>
              <a:rPr lang="en-US" sz="2000" dirty="0" smtClean="0">
                <a:hlinkClick r:id="rId2"/>
              </a:rPr>
              <a:t>technet.microsoft.com/library/jj819267.aspx</a:t>
            </a:r>
            <a:r>
              <a:rPr lang="en-US" sz="2000" dirty="0" smtClean="0"/>
              <a:t>  </a:t>
            </a:r>
            <a:endParaRPr lang="en-US" sz="2000" dirty="0"/>
          </a:p>
        </p:txBody>
      </p:sp>
      <p:sp>
        <p:nvSpPr>
          <p:cNvPr id="2" name="Title 1"/>
          <p:cNvSpPr>
            <a:spLocks noGrp="1"/>
          </p:cNvSpPr>
          <p:nvPr>
            <p:ph type="title"/>
          </p:nvPr>
        </p:nvSpPr>
        <p:spPr/>
        <p:txBody>
          <a:bodyPr/>
          <a:lstStyle/>
          <a:p>
            <a:r>
              <a:rPr lang="en-US" sz="5400" dirty="0" smtClean="0"/>
              <a:t>SharePoint</a:t>
            </a:r>
            <a:r>
              <a:rPr lang="en-US" dirty="0" smtClean="0"/>
              <a:t> Support on Windows Azure</a:t>
            </a:r>
            <a:endParaRPr lang="en-US" dirty="0"/>
          </a:p>
        </p:txBody>
      </p:sp>
    </p:spTree>
    <p:extLst>
      <p:ext uri="{BB962C8B-B14F-4D97-AF65-F5344CB8AC3E}">
        <p14:creationId xmlns:p14="http://schemas.microsoft.com/office/powerpoint/2010/main" val="2827740175"/>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4686445" y="3714264"/>
            <a:ext cx="6380162" cy="369332"/>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a:t>How can I migrate SharePoint to the cloud</a:t>
            </a:r>
            <a:r>
              <a:rPr lang="en-US" sz="2400" dirty="0" smtClean="0"/>
              <a:t>?</a:t>
            </a:r>
            <a:endParaRPr lang="en-US" sz="2400" dirty="0"/>
          </a:p>
        </p:txBody>
      </p:sp>
      <p:sp>
        <p:nvSpPr>
          <p:cNvPr id="3" name="Title 2"/>
          <p:cNvSpPr>
            <a:spLocks noGrp="1"/>
          </p:cNvSpPr>
          <p:nvPr>
            <p:ph type="title"/>
          </p:nvPr>
        </p:nvSpPr>
        <p:spPr>
          <a:xfrm>
            <a:off x="269169" y="2084173"/>
            <a:ext cx="11650488" cy="1292639"/>
          </a:xfrm>
        </p:spPr>
        <p:txBody>
          <a:bodyPr/>
          <a:lstStyle/>
          <a:p>
            <a:r>
              <a:rPr lang="en-US" sz="8000" dirty="0" smtClean="0"/>
              <a:t>Migration Approaches</a:t>
            </a:r>
            <a:endParaRPr lang="en-US" sz="8000" dirty="0"/>
          </a:p>
        </p:txBody>
      </p:sp>
    </p:spTree>
    <p:extLst>
      <p:ext uri="{BB962C8B-B14F-4D97-AF65-F5344CB8AC3E}">
        <p14:creationId xmlns:p14="http://schemas.microsoft.com/office/powerpoint/2010/main" val="6248081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5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169" y="1539679"/>
            <a:ext cx="8111243" cy="3108521"/>
          </a:xfrm>
        </p:spPr>
        <p:txBody>
          <a:bodyPr/>
          <a:lstStyle/>
          <a:p>
            <a:pPr marL="0" indent="0">
              <a:buNone/>
            </a:pPr>
            <a:r>
              <a:rPr lang="en-US" sz="4000" dirty="0">
                <a:solidFill>
                  <a:schemeClr val="tx2"/>
                </a:solidFill>
                <a:ea typeface="Segoe UI" pitchFamily="34" charset="0"/>
                <a:cs typeface="Segoe UI Light" pitchFamily="34" charset="0"/>
              </a:rPr>
              <a:t>Forklift Migration </a:t>
            </a:r>
          </a:p>
          <a:p>
            <a:pPr marL="0" indent="0">
              <a:buNone/>
            </a:pPr>
            <a:r>
              <a:rPr lang="en-US" sz="2000" dirty="0"/>
              <a:t>Bring entire application and all dependencies</a:t>
            </a:r>
          </a:p>
          <a:p>
            <a:pPr marL="0" indent="0">
              <a:buNone/>
            </a:pPr>
            <a:r>
              <a:rPr lang="en-US" sz="4000" dirty="0">
                <a:solidFill>
                  <a:schemeClr val="tx2"/>
                </a:solidFill>
                <a:ea typeface="Segoe UI" pitchFamily="34" charset="0"/>
                <a:cs typeface="Segoe UI Light" pitchFamily="34" charset="0"/>
              </a:rPr>
              <a:t>Hybrid Migration</a:t>
            </a:r>
          </a:p>
          <a:p>
            <a:pPr marL="0" indent="0">
              <a:buNone/>
            </a:pPr>
            <a:r>
              <a:rPr lang="en-US" sz="2000" dirty="0"/>
              <a:t>Bring portion of application to the cloud while some resources stay on-premises</a:t>
            </a:r>
          </a:p>
          <a:p>
            <a:pPr marL="0" indent="0">
              <a:buNone/>
            </a:pPr>
            <a:r>
              <a:rPr lang="en-US" sz="4000" dirty="0">
                <a:solidFill>
                  <a:schemeClr val="tx2"/>
                </a:solidFill>
                <a:ea typeface="Segoe UI" pitchFamily="34" charset="0"/>
                <a:cs typeface="Segoe UI Light" pitchFamily="34" charset="0"/>
              </a:rPr>
              <a:t>IaaS to PaaS Migration</a:t>
            </a:r>
          </a:p>
          <a:p>
            <a:pPr marL="0" indent="0">
              <a:buNone/>
            </a:pPr>
            <a:r>
              <a:rPr lang="en-US" sz="2000" dirty="0"/>
              <a:t>Migrating application to web or worker roles with dependencies that work better on a VM</a:t>
            </a:r>
          </a:p>
        </p:txBody>
      </p:sp>
      <p:sp>
        <p:nvSpPr>
          <p:cNvPr id="2" name="Title 1"/>
          <p:cNvSpPr>
            <a:spLocks noGrp="1"/>
          </p:cNvSpPr>
          <p:nvPr>
            <p:ph type="title"/>
          </p:nvPr>
        </p:nvSpPr>
        <p:spPr/>
        <p:txBody>
          <a:bodyPr/>
          <a:lstStyle/>
          <a:p>
            <a:r>
              <a:rPr lang="en-US" sz="5400" dirty="0" smtClean="0"/>
              <a:t>Migration Types</a:t>
            </a:r>
            <a:endParaRPr lang="en-US" sz="5400" dirty="0"/>
          </a:p>
        </p:txBody>
      </p:sp>
      <p:sp>
        <p:nvSpPr>
          <p:cNvPr id="4" name="Freeform 25"/>
          <p:cNvSpPr>
            <a:spLocks noEditPoints="1"/>
          </p:cNvSpPr>
          <p:nvPr/>
        </p:nvSpPr>
        <p:spPr bwMode="black">
          <a:xfrm>
            <a:off x="8228012" y="3338742"/>
            <a:ext cx="3075750" cy="2618916"/>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chemeClr val="accent1"/>
          </a:solidFill>
          <a:ln>
            <a:noFill/>
          </a:ln>
        </p:spPr>
        <p:txBody>
          <a:bodyPr vert="horz" wrap="square" lIns="82305" tIns="41153" rIns="82305" bIns="41153" numCol="1" anchor="t" anchorCtr="0" compatLnSpc="1">
            <a:prstTxWarp prst="textNoShape">
              <a:avLst/>
            </a:prstTxWarp>
          </a:bodyPr>
          <a:lstStyle/>
          <a:p>
            <a:pPr defTabSz="913641"/>
            <a:endParaRPr lang="en-US" sz="1600" dirty="0">
              <a:solidFill>
                <a:srgbClr val="292929"/>
              </a:solidFill>
            </a:endParaRPr>
          </a:p>
        </p:txBody>
      </p:sp>
    </p:spTree>
    <p:extLst>
      <p:ext uri="{BB962C8B-B14F-4D97-AF65-F5344CB8AC3E}">
        <p14:creationId xmlns:p14="http://schemas.microsoft.com/office/powerpoint/2010/main" val="2058057023"/>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5|.5|.5|.5|.5|.5|.5"/>
</p:tagLst>
</file>

<file path=ppt/theme/_rels/theme10.xml.rels><?xml version="1.0" encoding="UTF-8" standalone="yes"?>
<Relationships xmlns="http://schemas.openxmlformats.org/package/2006/relationships"><Relationship Id="rId1" Type="http://schemas.openxmlformats.org/officeDocument/2006/relationships/image" Target="../media/image7.png"/></Relationships>
</file>

<file path=ppt/theme/_rels/theme3.xml.rels><?xml version="1.0" encoding="UTF-8" standalone="yes"?>
<Relationships xmlns="http://schemas.openxmlformats.org/package/2006/relationships"><Relationship Id="rId1" Type="http://schemas.openxmlformats.org/officeDocument/2006/relationships/image" Target="../media/image7.png"/></Relationships>
</file>

<file path=ppt/theme/_rels/theme6.xml.rels><?xml version="1.0" encoding="UTF-8" standalone="yes"?>
<Relationships xmlns="http://schemas.openxmlformats.org/package/2006/relationships"><Relationship Id="rId1" Type="http://schemas.openxmlformats.org/officeDocument/2006/relationships/image" Target="../media/image7.png"/></Relationships>
</file>

<file path=ppt/theme/_rels/theme7.xml.rels><?xml version="1.0" encoding="UTF-8" standalone="yes"?>
<Relationships xmlns="http://schemas.openxmlformats.org/package/2006/relationships"><Relationship Id="rId1" Type="http://schemas.openxmlformats.org/officeDocument/2006/relationships/image" Target="../media/image7.png"/></Relationships>
</file>

<file path=ppt/theme/_rels/theme8.xml.rels><?xml version="1.0" encoding="UTF-8" standalone="yes"?>
<Relationships xmlns="http://schemas.openxmlformats.org/package/2006/relationships"><Relationship Id="rId1" Type="http://schemas.openxmlformats.org/officeDocument/2006/relationships/image" Target="../media/image7.png"/></Relationships>
</file>

<file path=ppt/theme/_rels/theme9.xml.rels><?xml version="1.0" encoding="UTF-8" standalone="yes"?>
<Relationships xmlns="http://schemas.openxmlformats.org/package/2006/relationships"><Relationship Id="rId1" Type="http://schemas.openxmlformats.org/officeDocument/2006/relationships/image" Target="../media/image7.png"/></Relationships>
</file>

<file path=ppt/theme/theme1.xml><?xml version="1.0" encoding="utf-8"?>
<a:theme xmlns:a="http://schemas.openxmlformats.org/drawingml/2006/main" name="TechEd_2012_Template_16x9">
  <a:themeElements>
    <a:clrScheme name="TechED_2012">
      <a:dk1>
        <a:srgbClr val="363535"/>
      </a:dk1>
      <a:lt1>
        <a:srgbClr val="FFFFFF"/>
      </a:lt1>
      <a:dk2>
        <a:srgbClr val="1D4C7C"/>
      </a:dk2>
      <a:lt2>
        <a:srgbClr val="3397D3"/>
      </a:lt2>
      <a:accent1>
        <a:srgbClr val="3397D3"/>
      </a:accent1>
      <a:accent2>
        <a:srgbClr val="8E499C"/>
      </a:accent2>
      <a:accent3>
        <a:srgbClr val="ED5326"/>
      </a:accent3>
      <a:accent4>
        <a:srgbClr val="3BBEB4"/>
      </a:accent4>
      <a:accent5>
        <a:srgbClr val="94C949"/>
      </a:accent5>
      <a:accent6>
        <a:srgbClr val="E7B921"/>
      </a:accent6>
      <a:hlink>
        <a:srgbClr val="3397D3"/>
      </a:hlink>
      <a:folHlink>
        <a:srgbClr val="E7B921"/>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rgbClr val="FFFFFF">
                <a:alpha val="98824"/>
              </a:srgbClr>
            </a:solidFill>
            <a:latin typeface="Segoe UI" pitchFamily="34" charset="0"/>
            <a:ea typeface="Segoe UI" pitchFamily="34" charset="0"/>
            <a:cs typeface="Segoe UI" pitchFamily="34" charset="0"/>
          </a:defRPr>
        </a:defPPr>
      </a:lstStyle>
      <a:style>
        <a:lnRef idx="1">
          <a:schemeClr val="accent1"/>
        </a:lnRef>
        <a:fillRef idx="3">
          <a:schemeClr val="accent1"/>
        </a:fillRef>
        <a:effectRef idx="2">
          <a:schemeClr val="accent1"/>
        </a:effectRef>
        <a:fontRef idx="minor">
          <a:schemeClr val="lt1"/>
        </a:fontRef>
      </a:style>
    </a:spDef>
    <a:txDef>
      <a:spPr>
        <a:noFill/>
      </a:spPr>
      <a:bodyPr wrap="square" lIns="91440" tIns="91440" rIns="91440" bIns="91440" rtlCol="0">
        <a:spAutoFit/>
      </a:bodyPr>
      <a:lstStyle>
        <a:defPPr>
          <a:lnSpc>
            <a:spcPct val="90000"/>
          </a:lnSpc>
          <a:spcBef>
            <a:spcPct val="20000"/>
          </a:spcBef>
          <a:buSzPct val="90000"/>
          <a:defRPr sz="3200" dirty="0" err="1" smtClean="0">
            <a:solidFill>
              <a:schemeClr val="tx1">
                <a:alpha val="99000"/>
              </a:schemeClr>
            </a:solidFill>
          </a:defRPr>
        </a:defPPr>
      </a:lstStyle>
    </a:txDef>
  </a:objectDefaults>
  <a:extraClrSchemeLst/>
</a:theme>
</file>

<file path=ppt/theme/theme10.xml><?xml version="1.0" encoding="utf-8"?>
<a:theme xmlns:a="http://schemas.openxmlformats.org/drawingml/2006/main" name="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TechEd 2012 Light">
      <a:dk1>
        <a:srgbClr val="000000"/>
      </a:dk1>
      <a:lt1>
        <a:srgbClr val="FFFFFF"/>
      </a:lt1>
      <a:dk2>
        <a:srgbClr val="000000"/>
      </a:dk2>
      <a:lt2>
        <a:srgbClr val="FFFFFF"/>
      </a:lt2>
      <a:accent1>
        <a:srgbClr val="3397D3"/>
      </a:accent1>
      <a:accent2>
        <a:srgbClr val="8E499C"/>
      </a:accent2>
      <a:accent3>
        <a:srgbClr val="ED5326"/>
      </a:accent3>
      <a:accent4>
        <a:srgbClr val="3BBEB4"/>
      </a:accent4>
      <a:accent5>
        <a:srgbClr val="94C949"/>
      </a:accent5>
      <a:accent6>
        <a:srgbClr val="E7B921"/>
      </a:accent6>
      <a:hlink>
        <a:srgbClr val="3397D3"/>
      </a:hlink>
      <a:folHlink>
        <a:srgbClr val="E7B921"/>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4.xml><?xml version="1.0" encoding="utf-8"?>
<a:theme xmlns:a="http://schemas.openxmlformats.org/drawingml/2006/main" name="1_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5.xml><?xml version="1.0" encoding="utf-8"?>
<a:theme xmlns:a="http://schemas.openxmlformats.org/drawingml/2006/main" name="US_CIO_Enterprise_Summit_Template_16x9_Blue">
  <a:themeElements>
    <a:clrScheme name="US_CIO_Enterprise_Summit">
      <a:dk1>
        <a:srgbClr val="0071BD"/>
      </a:dk1>
      <a:lt1>
        <a:srgbClr val="FFFFFF"/>
      </a:lt1>
      <a:dk2>
        <a:srgbClr val="000000"/>
      </a:dk2>
      <a:lt2>
        <a:srgbClr val="BFE4FF"/>
      </a:lt2>
      <a:accent1>
        <a:srgbClr val="0100A6"/>
      </a:accent1>
      <a:accent2>
        <a:srgbClr val="00ADEF"/>
      </a:accent2>
      <a:accent3>
        <a:srgbClr val="0071BD"/>
      </a:accent3>
      <a:accent4>
        <a:srgbClr val="F7C903"/>
      </a:accent4>
      <a:accent5>
        <a:srgbClr val="8CC600"/>
      </a:accent5>
      <a:accent6>
        <a:srgbClr val="01A601"/>
      </a:accent6>
      <a:hlink>
        <a:srgbClr val="F0ED7B"/>
      </a:hlink>
      <a:folHlink>
        <a:srgbClr val="F3EB4F"/>
      </a:folHlink>
    </a:clrScheme>
    <a:fontScheme name="Custom 1">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4000" dirty="0" smtClean="0">
            <a:gradFill>
              <a:gsLst>
                <a:gs pos="0">
                  <a:schemeClr val="tx1"/>
                </a:gs>
                <a:gs pos="86000">
                  <a:schemeClr val="tx1"/>
                </a:gs>
              </a:gsLst>
              <a:lin ang="5400000" scaled="0"/>
            </a:gradFill>
            <a:latin typeface="+mj-lt"/>
          </a:defRPr>
        </a:defPPr>
      </a:lstStyle>
    </a:txDef>
  </a:objectDefaults>
  <a:extraClrSchemeLst/>
</a:theme>
</file>

<file path=ppt/theme/theme6.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Override1.xml><?xml version="1.0" encoding="utf-8"?>
<a:themeOverride xmlns:a="http://schemas.openxmlformats.org/drawingml/2006/main">
  <a:clrScheme name="Company Meeting 2011">
    <a:dk1>
      <a:srgbClr val="292929"/>
    </a:dk1>
    <a:lt1>
      <a:srgbClr val="FFFFFF"/>
    </a:lt1>
    <a:dk2>
      <a:srgbClr val="5F5F5F"/>
    </a:dk2>
    <a:lt2>
      <a:srgbClr val="DDDDDD"/>
    </a:lt2>
    <a:accent1>
      <a:srgbClr val="FFBE0E"/>
    </a:accent1>
    <a:accent2>
      <a:srgbClr val="000092"/>
    </a:accent2>
    <a:accent3>
      <a:srgbClr val="FF0097"/>
    </a:accent3>
    <a:accent4>
      <a:srgbClr val="8CC600"/>
    </a:accent4>
    <a:accent5>
      <a:srgbClr val="09AEEF"/>
    </a:accent5>
    <a:accent6>
      <a:srgbClr val="910091"/>
    </a:accent6>
    <a:hlink>
      <a:srgbClr val="3F3F9B"/>
    </a:hlink>
    <a:folHlink>
      <a:srgbClr val="3F3F9B"/>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99F27CD9CAEDD41A6CEC353FC7BFA92" ma:contentTypeVersion="0" ma:contentTypeDescription="Create a new document." ma:contentTypeScope="" ma:versionID="e5376b6e83ebfbcb743155f5b82d515d">
  <xsd:schema xmlns:xsd="http://www.w3.org/2001/XMLSchema" xmlns:xs="http://www.w3.org/2001/XMLSchema" xmlns:p="http://schemas.microsoft.com/office/2006/metadata/properties" targetNamespace="http://schemas.microsoft.com/office/2006/metadata/properties" ma:root="true" ma:fieldsID="aa1222beb234debe96d12a98d24ff8a0">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533B204-824E-46A8-BCF0-F2CFEFB6ED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EF1FE425-EA36-4D8C-A967-84CE3BED24D2}">
  <ds:schemaRefs>
    <ds:schemaRef ds:uri="http://schemas.microsoft.com/sharepoint/v3/contenttype/forms"/>
  </ds:schemaRefs>
</ds:datastoreItem>
</file>

<file path=customXml/itemProps3.xml><?xml version="1.0" encoding="utf-8"?>
<ds:datastoreItem xmlns:ds="http://schemas.openxmlformats.org/officeDocument/2006/customXml" ds:itemID="{76D92E10-3D8B-4831-9584-7BC82972C8E2}">
  <ds:schemaRefs>
    <ds:schemaRef ds:uri="http://purl.org/dc/elements/1.1/"/>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TechEd_2012_Template_16x9</Template>
  <TotalTime>268</TotalTime>
  <Words>2383</Words>
  <Application>Microsoft Office PowerPoint</Application>
  <PresentationFormat>Custom</PresentationFormat>
  <Paragraphs>355</Paragraphs>
  <Slides>28</Slides>
  <Notes>14</Notes>
  <HiddenSlides>0</HiddenSlides>
  <MMClips>0</MMClips>
  <ScaleCrop>false</ScaleCrop>
  <HeadingPairs>
    <vt:vector size="6" baseType="variant">
      <vt:variant>
        <vt:lpstr>Fonts Used</vt:lpstr>
      </vt:variant>
      <vt:variant>
        <vt:i4>8</vt:i4>
      </vt:variant>
      <vt:variant>
        <vt:lpstr>Theme</vt:lpstr>
      </vt:variant>
      <vt:variant>
        <vt:i4>11</vt:i4>
      </vt:variant>
      <vt:variant>
        <vt:lpstr>Slide Titles</vt:lpstr>
      </vt:variant>
      <vt:variant>
        <vt:i4>28</vt:i4>
      </vt:variant>
    </vt:vector>
  </HeadingPairs>
  <TitlesOfParts>
    <vt:vector size="47" baseType="lpstr">
      <vt:lpstr>Arial</vt:lpstr>
      <vt:lpstr>Consolas</vt:lpstr>
      <vt:lpstr>Segoe</vt:lpstr>
      <vt:lpstr>Segoe Semibold</vt:lpstr>
      <vt:lpstr>Segoe UI</vt:lpstr>
      <vt:lpstr>Segoe UI Light</vt:lpstr>
      <vt:lpstr>Segoe WP Semibold</vt:lpstr>
      <vt:lpstr>Wingdings</vt:lpstr>
      <vt:lpstr>TechEd_2012_Template_16x9</vt:lpstr>
      <vt:lpstr>White with Consolas font for code slides</vt:lpstr>
      <vt:lpstr>MS1444_Windows Azure Template 16x9_r08b</vt:lpstr>
      <vt:lpstr>1_White with Consolas font for code slides</vt:lpstr>
      <vt:lpstr>US_CIO_Enterprise_Summit_Template_16x9_Blue</vt:lpstr>
      <vt:lpstr>1_MS1444_Windows Azure Template 16x9_r08b</vt:lpstr>
      <vt:lpstr>2_MS1444_Windows Azure Template 16x9_r08b</vt:lpstr>
      <vt:lpstr>3_MS1444_Windows Azure Template 16x9_r08b</vt:lpstr>
      <vt:lpstr>4_MS1444_Windows Azure Template 16x9_r08b</vt:lpstr>
      <vt:lpstr>5_MS1444_Windows Azure Template 16x9_r08b</vt:lpstr>
      <vt:lpstr>Azure_PPT_template 1</vt:lpstr>
      <vt:lpstr>Deploying SharePoint Farms on Windows Azure Virtual Machines</vt:lpstr>
      <vt:lpstr>Agenda</vt:lpstr>
      <vt:lpstr>Motivations and Scenarios</vt:lpstr>
      <vt:lpstr>Drivers for Cloud Adoption</vt:lpstr>
      <vt:lpstr>SharePoint Cloud Continuum</vt:lpstr>
      <vt:lpstr>SharePoint Workloads</vt:lpstr>
      <vt:lpstr>SharePoint Support on Windows Azure</vt:lpstr>
      <vt:lpstr>Migration Approaches</vt:lpstr>
      <vt:lpstr>Migration Types</vt:lpstr>
      <vt:lpstr>Migration Approaches</vt:lpstr>
      <vt:lpstr>Migrating to Windows Azure</vt:lpstr>
      <vt:lpstr>Migration Considerations</vt:lpstr>
      <vt:lpstr>SharePoint Farm Architectures</vt:lpstr>
      <vt:lpstr>Three-Tier SharePoint Farm</vt:lpstr>
      <vt:lpstr>Hybrid Solutions</vt:lpstr>
      <vt:lpstr>Sample SharePoint Farm Configuration</vt:lpstr>
      <vt:lpstr>SharePoint O365 + Windows Azure App Integration </vt:lpstr>
      <vt:lpstr>SharePoint Application scenarios</vt:lpstr>
      <vt:lpstr>Automation</vt:lpstr>
      <vt:lpstr>PowerShell</vt:lpstr>
      <vt:lpstr>Exporting and Importing a Farm</vt:lpstr>
      <vt:lpstr>Deploy Virtual Machine Example</vt:lpstr>
      <vt:lpstr>Deploy Virtual Machine Example</vt:lpstr>
      <vt:lpstr>Deploy Virtual Machine Example</vt:lpstr>
      <vt:lpstr>Deploy Virtual Machine Example</vt:lpstr>
      <vt:lpstr>Deploy Virtual Machine Example</vt:lpstr>
      <vt:lpstr>Additional Resources</vt:lpstr>
      <vt:lpstr>PowerPoint Presentation</vt:lpstr>
    </vt:vector>
  </TitlesOfParts>
  <Manager>&lt;Content Manager Name Here&gt;</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Deploying SharePoint Farms on Windows Azure Virtual Machines</dc:title>
  <dc:subject>TechEd 2012</dc:subject>
  <dc:creator>Michael Washam</dc:creator>
  <cp:keywords>TechEd 2012</cp:keywords>
  <dc:description>Understanding how to deploy SharePoint on Windows Azure Virtual Machines
by Michael Washammwasham@microsoft.com</dc:description>
  <cp:lastModifiedBy>David Tesar</cp:lastModifiedBy>
  <cp:revision>53</cp:revision>
  <cp:lastPrinted>2010-05-11T05:02:34Z</cp:lastPrinted>
  <dcterms:created xsi:type="dcterms:W3CDTF">2012-03-23T02:48:52Z</dcterms:created>
  <dcterms:modified xsi:type="dcterms:W3CDTF">2013-02-20T21:36:33Z</dcterms:modified>
  <cp:version>1.0.2</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0x010100A99F27CD9CAEDD41A6CEC353FC7BFA92</vt:lpwstr>
  </property>
  <property fmtid="{D5CDD505-2E9C-101B-9397-08002B2CF9AE}" pid="3" name="Product">
    <vt:lpwstr/>
  </property>
  <property fmtid="{D5CDD505-2E9C-101B-9397-08002B2CF9AE}" pid="4" name="Event Venue">
    <vt:lpwstr>232;#Orange County Convention Center Orlando, FL|bd993e89-aa48-4695-84e0-3b53e88b1a79</vt:lpwstr>
  </property>
  <property fmtid="{D5CDD505-2E9C-101B-9397-08002B2CF9AE}" pid="5" name="Event Location">
    <vt:lpwstr>231;#Orlando|99ded043-d247-43a1-9b7a-028ecd66d1eb</vt:lpwstr>
  </property>
  <property fmtid="{D5CDD505-2E9C-101B-9397-08002B2CF9AE}" pid="6" name="Event1">
    <vt:lpwstr>126;#TechEd|ac8fad57-eb30-43a8-b5bd-05dcf2cf2246</vt:lpwstr>
  </property>
  <property fmtid="{D5CDD505-2E9C-101B-9397-08002B2CF9AE}" pid="7" name="Audience">
    <vt:lpwstr/>
  </property>
</Properties>
</file>